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19" r:id="rId2"/>
    <p:sldId id="325" r:id="rId3"/>
    <p:sldId id="259" r:id="rId4"/>
    <p:sldId id="326" r:id="rId5"/>
    <p:sldId id="327" r:id="rId6"/>
    <p:sldId id="328" r:id="rId7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BB2B"/>
    <a:srgbClr val="00A4A0"/>
    <a:srgbClr val="9B5D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7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0108FB3-B0BB-49E5-8D72-717311E90D70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BD23AA7-4718-4F09-BF99-C38F0378138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032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E3FADD-1CD7-4E7F-9639-930139FD0BD8}" type="slidenum">
              <a:rPr lang="es-ES_tradnl" smtClean="0">
                <a:solidFill>
                  <a:prstClr val="black"/>
                </a:solidFill>
              </a:rPr>
              <a:pPr/>
              <a:t>3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302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1875" y="781050"/>
            <a:ext cx="5202238" cy="3902075"/>
          </a:xfrm>
          <a:ln/>
        </p:spPr>
      </p:sp>
      <p:sp>
        <p:nvSpPr>
          <p:cNvPr id="302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382" y="4940331"/>
            <a:ext cx="5807921" cy="4683707"/>
          </a:xfrm>
          <a:noFill/>
          <a:ln/>
        </p:spPr>
        <p:txBody>
          <a:bodyPr/>
          <a:lstStyle/>
          <a:p>
            <a:pPr eaLnBrk="1" hangingPunct="1"/>
            <a:endParaRPr lang="es-E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08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8355-42A8-495B-82BE-9524373639F9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5DD5-6DA2-4793-B08C-0EB02643C6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6553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8355-42A8-495B-82BE-9524373639F9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5DD5-6DA2-4793-B08C-0EB02643C6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06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8355-42A8-495B-82BE-9524373639F9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5DD5-6DA2-4793-B08C-0EB02643C6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2300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DISEÑO\Desktop\nuevo logo\imagenes para presentaciones\Untitled-1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224712" cy="1308100"/>
          </a:xfrm>
          <a:prstGeom prst="rect">
            <a:avLst/>
          </a:prstGeom>
          <a:noFill/>
        </p:spPr>
      </p:pic>
      <p:cxnSp>
        <p:nvCxnSpPr>
          <p:cNvPr id="6" name="5 Conector recto"/>
          <p:cNvCxnSpPr/>
          <p:nvPr userDrawn="1"/>
        </p:nvCxnSpPr>
        <p:spPr>
          <a:xfrm>
            <a:off x="9016004" y="0"/>
            <a:ext cx="0" cy="685800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 userDrawn="1"/>
        </p:nvSpPr>
        <p:spPr>
          <a:xfrm>
            <a:off x="0" y="6696744"/>
            <a:ext cx="9144000" cy="161256"/>
          </a:xfrm>
          <a:prstGeom prst="rect">
            <a:avLst/>
          </a:prstGeom>
          <a:solidFill>
            <a:srgbClr val="8787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CL" sz="1800">
              <a:solidFill>
                <a:prstClr val="white"/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-104179" y="6597352"/>
            <a:ext cx="924817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12 Título"/>
          <p:cNvSpPr>
            <a:spLocks noGrp="1"/>
          </p:cNvSpPr>
          <p:nvPr>
            <p:ph type="title" hasCustomPrompt="1"/>
          </p:nvPr>
        </p:nvSpPr>
        <p:spPr>
          <a:xfrm>
            <a:off x="107504" y="125760"/>
            <a:ext cx="6624736" cy="1070992"/>
          </a:xfrm>
        </p:spPr>
        <p:txBody>
          <a:bodyPr>
            <a:normAutofit/>
          </a:bodyPr>
          <a:lstStyle>
            <a:lvl1pPr algn="l">
              <a:defRPr sz="40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/>
              <a:t>CLIC PARA MODIFICAR</a:t>
            </a:r>
            <a:endParaRPr lang="es-CL" dirty="0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0"/>
          </p:nvPr>
        </p:nvSpPr>
        <p:spPr>
          <a:xfrm>
            <a:off x="250825" y="1628775"/>
            <a:ext cx="8569325" cy="4824413"/>
          </a:xfrm>
        </p:spPr>
        <p:txBody>
          <a:bodyPr/>
          <a:lstStyle>
            <a:lvl1pPr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buSzPct val="90000"/>
              <a:buFont typeface="Wingdings 3" pitchFamily="18" charset="2"/>
              <a:buChar char=""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buFont typeface="Arial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pic>
        <p:nvPicPr>
          <p:cNvPr id="17" name="Picture 8" descr="C:\Users\DISEÑO\Desktop\nuevo logo\logo nuev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3276" y="290552"/>
            <a:ext cx="1991212" cy="8068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7436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láminas 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DISEÑO\Desktop\nuevo logo\imagenes para presentaciones\Untitled-1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224712" cy="1196752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 userDrawn="1"/>
        </p:nvSpPr>
        <p:spPr>
          <a:xfrm>
            <a:off x="0" y="6696744"/>
            <a:ext cx="9144000" cy="161256"/>
          </a:xfrm>
          <a:prstGeom prst="rect">
            <a:avLst/>
          </a:prstGeom>
          <a:solidFill>
            <a:srgbClr val="8787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350">
              <a:solidFill>
                <a:prstClr val="white"/>
              </a:solidFill>
            </a:endParaRPr>
          </a:p>
        </p:txBody>
      </p:sp>
      <p:sp>
        <p:nvSpPr>
          <p:cNvPr id="13" name="12 Título"/>
          <p:cNvSpPr>
            <a:spLocks noGrp="1"/>
          </p:cNvSpPr>
          <p:nvPr>
            <p:ph type="title" hasCustomPrompt="1"/>
          </p:nvPr>
        </p:nvSpPr>
        <p:spPr>
          <a:xfrm>
            <a:off x="107505" y="44624"/>
            <a:ext cx="6624736" cy="1070992"/>
          </a:xfrm>
        </p:spPr>
        <p:txBody>
          <a:bodyPr>
            <a:normAutofit/>
          </a:bodyPr>
          <a:lstStyle>
            <a:lvl1pPr algn="l">
              <a:defRPr sz="27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/>
              <a:t>CLIC PARA MODIFICAR</a:t>
            </a:r>
            <a:br>
              <a:rPr lang="es-ES" dirty="0"/>
            </a:br>
            <a:r>
              <a:rPr lang="es-ES" dirty="0"/>
              <a:t>EL TITULO</a:t>
            </a:r>
            <a:endParaRPr lang="es-CL" dirty="0"/>
          </a:p>
        </p:txBody>
      </p:sp>
      <p:pic>
        <p:nvPicPr>
          <p:cNvPr id="17" name="Picture 8" descr="C:\Users\DISEÑO\Desktop\nuevo logo\logo nuev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3277" y="188640"/>
            <a:ext cx="1991212" cy="806808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 userDrawn="1"/>
        </p:nvSpPr>
        <p:spPr>
          <a:xfrm>
            <a:off x="0" y="1268760"/>
            <a:ext cx="395536" cy="144016"/>
          </a:xfrm>
          <a:prstGeom prst="rect">
            <a:avLst/>
          </a:prstGeom>
          <a:solidFill>
            <a:srgbClr val="F96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1800">
              <a:solidFill>
                <a:prstClr val="white"/>
              </a:solidFill>
            </a:endParaRPr>
          </a:p>
        </p:txBody>
      </p:sp>
      <p:sp>
        <p:nvSpPr>
          <p:cNvPr id="10" name="9 Rectángulo"/>
          <p:cNvSpPr/>
          <p:nvPr userDrawn="1"/>
        </p:nvSpPr>
        <p:spPr>
          <a:xfrm>
            <a:off x="468512" y="1268768"/>
            <a:ext cx="871200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232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0" y="2996952"/>
            <a:ext cx="5868144" cy="1008112"/>
          </a:xfrm>
          <a:prstGeom prst="rect">
            <a:avLst/>
          </a:prstGeom>
          <a:solidFill>
            <a:srgbClr val="802B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 userDrawn="1"/>
        </p:nvSpPr>
        <p:spPr>
          <a:xfrm>
            <a:off x="0" y="4077072"/>
            <a:ext cx="9144000" cy="2780928"/>
          </a:xfrm>
          <a:prstGeom prst="rect">
            <a:avLst/>
          </a:prstGeom>
          <a:solidFill>
            <a:srgbClr val="43B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3 Título"/>
          <p:cNvSpPr>
            <a:spLocks noGrp="1"/>
          </p:cNvSpPr>
          <p:nvPr>
            <p:ph type="title" hasCustomPrompt="1"/>
          </p:nvPr>
        </p:nvSpPr>
        <p:spPr>
          <a:xfrm>
            <a:off x="251520" y="3212976"/>
            <a:ext cx="5616624" cy="576064"/>
          </a:xfrm>
          <a:prstGeom prst="rect">
            <a:avLst/>
          </a:prstGeom>
        </p:spPr>
        <p:txBody>
          <a:bodyPr anchor="ctr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TALLER Nº</a:t>
            </a:r>
            <a:endParaRPr lang="es-CL" dirty="0"/>
          </a:p>
        </p:txBody>
      </p:sp>
      <p:sp>
        <p:nvSpPr>
          <p:cNvPr id="10" name="10 Marcador de texto"/>
          <p:cNvSpPr>
            <a:spLocks noGrp="1"/>
          </p:cNvSpPr>
          <p:nvPr>
            <p:ph type="body" sz="quarter" idx="10"/>
          </p:nvPr>
        </p:nvSpPr>
        <p:spPr>
          <a:xfrm>
            <a:off x="323528" y="4293096"/>
            <a:ext cx="8424936" cy="2232025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s-CL" dirty="0"/>
          </a:p>
        </p:txBody>
      </p:sp>
      <p:sp>
        <p:nvSpPr>
          <p:cNvPr id="11" name="10 Rectángulo"/>
          <p:cNvSpPr/>
          <p:nvPr userDrawn="1"/>
        </p:nvSpPr>
        <p:spPr>
          <a:xfrm>
            <a:off x="5940152" y="2996952"/>
            <a:ext cx="1728192" cy="576064"/>
          </a:xfrm>
          <a:prstGeom prst="rect">
            <a:avLst/>
          </a:prstGeom>
          <a:solidFill>
            <a:srgbClr val="802B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 userDrawn="1"/>
        </p:nvSpPr>
        <p:spPr>
          <a:xfrm>
            <a:off x="7740352" y="2996952"/>
            <a:ext cx="1403648" cy="576064"/>
          </a:xfrm>
          <a:prstGeom prst="rect">
            <a:avLst/>
          </a:prstGeom>
          <a:solidFill>
            <a:srgbClr val="56B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Rectángulo"/>
          <p:cNvSpPr/>
          <p:nvPr userDrawn="1"/>
        </p:nvSpPr>
        <p:spPr>
          <a:xfrm>
            <a:off x="8100392" y="3645064"/>
            <a:ext cx="1043608" cy="360000"/>
          </a:xfrm>
          <a:prstGeom prst="rect">
            <a:avLst/>
          </a:prstGeom>
          <a:solidFill>
            <a:srgbClr val="9B5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Rectángulo"/>
          <p:cNvSpPr/>
          <p:nvPr userDrawn="1"/>
        </p:nvSpPr>
        <p:spPr>
          <a:xfrm>
            <a:off x="6732272" y="3645064"/>
            <a:ext cx="1296000" cy="360000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Rectángulo"/>
          <p:cNvSpPr/>
          <p:nvPr userDrawn="1"/>
        </p:nvSpPr>
        <p:spPr>
          <a:xfrm>
            <a:off x="5940152" y="3645064"/>
            <a:ext cx="720000" cy="360000"/>
          </a:xfrm>
          <a:prstGeom prst="rect">
            <a:avLst/>
          </a:prstGeom>
          <a:solidFill>
            <a:srgbClr val="98C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6" name="Picture 3" descr="C:\Users\DISEÑO\Desktop\TRABAJOS 360\Concha y Toro\nuevo FORMATO\Viña Concha y Toro-03 Transparente.png">
            <a:extLst>
              <a:ext uri="{FF2B5EF4-FFF2-40B4-BE49-F238E27FC236}">
                <a16:creationId xmlns:a16="http://schemas.microsoft.com/office/drawing/2014/main" id="{4A69F90F-5157-451C-A234-647CCA3748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504" y="744038"/>
            <a:ext cx="1584000" cy="452714"/>
          </a:xfrm>
          <a:prstGeom prst="rect">
            <a:avLst/>
          </a:prstGeom>
          <a:noFill/>
        </p:spPr>
      </p:pic>
      <p:pic>
        <p:nvPicPr>
          <p:cNvPr id="17" name="Picture 2" descr="C:\Users\DISEÑO\Desktop\TRABAJOS 360\Concha y Toro\nuevo FORMATO\Logo (Transparente) (1).png">
            <a:extLst>
              <a:ext uri="{FF2B5EF4-FFF2-40B4-BE49-F238E27FC236}">
                <a16:creationId xmlns:a16="http://schemas.microsoft.com/office/drawing/2014/main" id="{8B1C1BD2-0418-42B8-B2F6-C78042A693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 l="5381" r="8528"/>
          <a:stretch>
            <a:fillRect/>
          </a:stretch>
        </p:blipFill>
        <p:spPr bwMode="auto">
          <a:xfrm>
            <a:off x="8172400" y="-27384"/>
            <a:ext cx="899119" cy="908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40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 flipH="1">
            <a:off x="2683688" y="1052736"/>
            <a:ext cx="2340133" cy="180000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 userDrawn="1"/>
        </p:nvSpPr>
        <p:spPr>
          <a:xfrm flipH="1">
            <a:off x="-6940" y="1052736"/>
            <a:ext cx="978540" cy="180000"/>
          </a:xfrm>
          <a:prstGeom prst="rect">
            <a:avLst/>
          </a:prstGeom>
          <a:solidFill>
            <a:srgbClr val="9B5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Rectángulo"/>
          <p:cNvSpPr/>
          <p:nvPr userDrawn="1"/>
        </p:nvSpPr>
        <p:spPr>
          <a:xfrm flipH="1">
            <a:off x="1019451" y="1052736"/>
            <a:ext cx="1616386" cy="180000"/>
          </a:xfrm>
          <a:prstGeom prst="rect">
            <a:avLst/>
          </a:prstGeom>
          <a:solidFill>
            <a:srgbClr val="43B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"/>
          <p:cNvSpPr/>
          <p:nvPr userDrawn="1"/>
        </p:nvSpPr>
        <p:spPr>
          <a:xfrm>
            <a:off x="0" y="6741384"/>
            <a:ext cx="9144000" cy="144000"/>
          </a:xfrm>
          <a:prstGeom prst="rect">
            <a:avLst/>
          </a:prstGeom>
          <a:solidFill>
            <a:srgbClr val="802B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 userDrawn="1"/>
        </p:nvSpPr>
        <p:spPr>
          <a:xfrm flipH="1">
            <a:off x="5071672" y="1052736"/>
            <a:ext cx="2538282" cy="180000"/>
          </a:xfrm>
          <a:prstGeom prst="rect">
            <a:avLst/>
          </a:prstGeom>
          <a:solidFill>
            <a:srgbClr val="98C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 userDrawn="1"/>
        </p:nvSpPr>
        <p:spPr>
          <a:xfrm flipH="1">
            <a:off x="7657804" y="1052736"/>
            <a:ext cx="1486196" cy="180000"/>
          </a:xfrm>
          <a:prstGeom prst="rect">
            <a:avLst/>
          </a:prstGeom>
          <a:solidFill>
            <a:srgbClr val="56B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Título"/>
          <p:cNvSpPr>
            <a:spLocks noGrp="1"/>
          </p:cNvSpPr>
          <p:nvPr>
            <p:ph type="title" hasCustomPrompt="1"/>
          </p:nvPr>
        </p:nvSpPr>
        <p:spPr>
          <a:xfrm>
            <a:off x="86816" y="44624"/>
            <a:ext cx="6933456" cy="1143000"/>
          </a:xfrm>
          <a:prstGeom prst="rect">
            <a:avLst/>
          </a:prstGeom>
        </p:spPr>
        <p:txBody>
          <a:bodyPr anchor="ctr"/>
          <a:lstStyle>
            <a:lvl1pPr algn="l">
              <a:defRPr sz="3200" baseline="0"/>
            </a:lvl1pPr>
          </a:lstStyle>
          <a:p>
            <a:r>
              <a:rPr lang="es-ES" dirty="0"/>
              <a:t>Haga clic para agregar título</a:t>
            </a:r>
            <a:endParaRPr lang="es-CL" dirty="0"/>
          </a:p>
        </p:txBody>
      </p:sp>
      <p:pic>
        <p:nvPicPr>
          <p:cNvPr id="14" name="Picture 3" descr="C:\Users\DISEÑO\Desktop\TRABAJOS 360\Concha y Toro\nuevo FORMATO\Viña Concha y Toro-03 Transparente.png">
            <a:extLst>
              <a:ext uri="{FF2B5EF4-FFF2-40B4-BE49-F238E27FC236}">
                <a16:creationId xmlns:a16="http://schemas.microsoft.com/office/drawing/2014/main" id="{4798251C-5660-44D3-8B1F-FA27958850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504" y="744038"/>
            <a:ext cx="1584000" cy="452714"/>
          </a:xfrm>
          <a:prstGeom prst="rect">
            <a:avLst/>
          </a:prstGeom>
          <a:noFill/>
        </p:spPr>
      </p:pic>
      <p:pic>
        <p:nvPicPr>
          <p:cNvPr id="15" name="Picture 2" descr="C:\Users\DISEÑO\Desktop\TRABAJOS 360\Concha y Toro\nuevo FORMATO\Logo (Transparente) (1).png">
            <a:extLst>
              <a:ext uri="{FF2B5EF4-FFF2-40B4-BE49-F238E27FC236}">
                <a16:creationId xmlns:a16="http://schemas.microsoft.com/office/drawing/2014/main" id="{8DC29EF8-2421-4BA2-AB4C-269C0D44FE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 l="5381" r="8528"/>
          <a:stretch>
            <a:fillRect/>
          </a:stretch>
        </p:blipFill>
        <p:spPr bwMode="auto">
          <a:xfrm>
            <a:off x="8172400" y="-27384"/>
            <a:ext cx="899119" cy="908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4822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 flipH="1">
            <a:off x="2683688" y="1052736"/>
            <a:ext cx="2340133" cy="180000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 userDrawn="1"/>
        </p:nvSpPr>
        <p:spPr>
          <a:xfrm flipH="1">
            <a:off x="-6940" y="1052736"/>
            <a:ext cx="978540" cy="180000"/>
          </a:xfrm>
          <a:prstGeom prst="rect">
            <a:avLst/>
          </a:prstGeom>
          <a:solidFill>
            <a:srgbClr val="9B5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Rectángulo"/>
          <p:cNvSpPr/>
          <p:nvPr userDrawn="1"/>
        </p:nvSpPr>
        <p:spPr>
          <a:xfrm flipH="1">
            <a:off x="1019451" y="1052736"/>
            <a:ext cx="1616386" cy="180000"/>
          </a:xfrm>
          <a:prstGeom prst="rect">
            <a:avLst/>
          </a:prstGeom>
          <a:solidFill>
            <a:srgbClr val="43B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"/>
          <p:cNvSpPr/>
          <p:nvPr userDrawn="1"/>
        </p:nvSpPr>
        <p:spPr>
          <a:xfrm>
            <a:off x="0" y="6741384"/>
            <a:ext cx="9144000" cy="144000"/>
          </a:xfrm>
          <a:prstGeom prst="rect">
            <a:avLst/>
          </a:prstGeom>
          <a:solidFill>
            <a:srgbClr val="802B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 userDrawn="1"/>
        </p:nvSpPr>
        <p:spPr>
          <a:xfrm flipH="1">
            <a:off x="5071672" y="1052736"/>
            <a:ext cx="2538282" cy="180000"/>
          </a:xfrm>
          <a:prstGeom prst="rect">
            <a:avLst/>
          </a:prstGeom>
          <a:solidFill>
            <a:srgbClr val="98C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 userDrawn="1"/>
        </p:nvSpPr>
        <p:spPr>
          <a:xfrm flipH="1">
            <a:off x="7657804" y="1052736"/>
            <a:ext cx="1486196" cy="180000"/>
          </a:xfrm>
          <a:prstGeom prst="rect">
            <a:avLst/>
          </a:prstGeom>
          <a:solidFill>
            <a:srgbClr val="56B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Título"/>
          <p:cNvSpPr>
            <a:spLocks noGrp="1"/>
          </p:cNvSpPr>
          <p:nvPr>
            <p:ph type="title" hasCustomPrompt="1"/>
          </p:nvPr>
        </p:nvSpPr>
        <p:spPr>
          <a:xfrm>
            <a:off x="86816" y="44624"/>
            <a:ext cx="6933456" cy="1143000"/>
          </a:xfrm>
          <a:prstGeom prst="rect">
            <a:avLst/>
          </a:prstGeom>
        </p:spPr>
        <p:txBody>
          <a:bodyPr anchor="ctr"/>
          <a:lstStyle>
            <a:lvl1pPr algn="l">
              <a:defRPr sz="3200" baseline="0"/>
            </a:lvl1pPr>
          </a:lstStyle>
          <a:p>
            <a:r>
              <a:rPr lang="es-ES" dirty="0"/>
              <a:t>Haga clic para agregar título</a:t>
            </a:r>
            <a:endParaRPr lang="es-CL" dirty="0"/>
          </a:p>
        </p:txBody>
      </p:sp>
      <p:pic>
        <p:nvPicPr>
          <p:cNvPr id="14" name="Picture 3" descr="C:\Users\DISEÑO\Desktop\TRABAJOS 360\Concha y Toro\nuevo FORMATO\Viña Concha y Toro-03 Transparente.png">
            <a:extLst>
              <a:ext uri="{FF2B5EF4-FFF2-40B4-BE49-F238E27FC236}">
                <a16:creationId xmlns:a16="http://schemas.microsoft.com/office/drawing/2014/main" id="{4798251C-5660-44D3-8B1F-FA27958850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504" y="744038"/>
            <a:ext cx="1584000" cy="452714"/>
          </a:xfrm>
          <a:prstGeom prst="rect">
            <a:avLst/>
          </a:prstGeom>
          <a:noFill/>
        </p:spPr>
      </p:pic>
      <p:pic>
        <p:nvPicPr>
          <p:cNvPr id="15" name="Picture 2" descr="C:\Users\DISEÑO\Desktop\TRABAJOS 360\Concha y Toro\nuevo FORMATO\Logo (Transparente) (1).png">
            <a:extLst>
              <a:ext uri="{FF2B5EF4-FFF2-40B4-BE49-F238E27FC236}">
                <a16:creationId xmlns:a16="http://schemas.microsoft.com/office/drawing/2014/main" id="{8DC29EF8-2421-4BA2-AB4C-269C0D44FE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 l="5381" r="8528"/>
          <a:stretch>
            <a:fillRect/>
          </a:stretch>
        </p:blipFill>
        <p:spPr bwMode="auto">
          <a:xfrm>
            <a:off x="8172400" y="-27384"/>
            <a:ext cx="899119" cy="908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3906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 flipH="1">
            <a:off x="2683688" y="1052736"/>
            <a:ext cx="2340133" cy="180000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 userDrawn="1"/>
        </p:nvSpPr>
        <p:spPr>
          <a:xfrm flipH="1">
            <a:off x="-6940" y="1052736"/>
            <a:ext cx="978540" cy="180000"/>
          </a:xfrm>
          <a:prstGeom prst="rect">
            <a:avLst/>
          </a:prstGeom>
          <a:solidFill>
            <a:srgbClr val="9B5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Rectángulo"/>
          <p:cNvSpPr/>
          <p:nvPr userDrawn="1"/>
        </p:nvSpPr>
        <p:spPr>
          <a:xfrm flipH="1">
            <a:off x="1019451" y="1052736"/>
            <a:ext cx="1616386" cy="180000"/>
          </a:xfrm>
          <a:prstGeom prst="rect">
            <a:avLst/>
          </a:prstGeom>
          <a:solidFill>
            <a:srgbClr val="43B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"/>
          <p:cNvSpPr/>
          <p:nvPr userDrawn="1"/>
        </p:nvSpPr>
        <p:spPr>
          <a:xfrm>
            <a:off x="0" y="6741384"/>
            <a:ext cx="9144000" cy="144000"/>
          </a:xfrm>
          <a:prstGeom prst="rect">
            <a:avLst/>
          </a:prstGeom>
          <a:solidFill>
            <a:srgbClr val="802B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 userDrawn="1"/>
        </p:nvSpPr>
        <p:spPr>
          <a:xfrm flipH="1">
            <a:off x="5071672" y="1052736"/>
            <a:ext cx="2538282" cy="180000"/>
          </a:xfrm>
          <a:prstGeom prst="rect">
            <a:avLst/>
          </a:prstGeom>
          <a:solidFill>
            <a:srgbClr val="98C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 userDrawn="1"/>
        </p:nvSpPr>
        <p:spPr>
          <a:xfrm flipH="1">
            <a:off x="7657804" y="1052736"/>
            <a:ext cx="1486196" cy="180000"/>
          </a:xfrm>
          <a:prstGeom prst="rect">
            <a:avLst/>
          </a:prstGeom>
          <a:solidFill>
            <a:srgbClr val="56B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Título"/>
          <p:cNvSpPr>
            <a:spLocks noGrp="1"/>
          </p:cNvSpPr>
          <p:nvPr>
            <p:ph type="title" hasCustomPrompt="1"/>
          </p:nvPr>
        </p:nvSpPr>
        <p:spPr>
          <a:xfrm>
            <a:off x="86816" y="44624"/>
            <a:ext cx="6933456" cy="1143000"/>
          </a:xfrm>
          <a:prstGeom prst="rect">
            <a:avLst/>
          </a:prstGeom>
        </p:spPr>
        <p:txBody>
          <a:bodyPr anchor="ctr"/>
          <a:lstStyle>
            <a:lvl1pPr algn="l">
              <a:defRPr sz="3200" baseline="0"/>
            </a:lvl1pPr>
          </a:lstStyle>
          <a:p>
            <a:r>
              <a:rPr lang="es-ES" dirty="0"/>
              <a:t>Haga clic para agregar título</a:t>
            </a:r>
            <a:endParaRPr lang="es-CL" dirty="0"/>
          </a:p>
        </p:txBody>
      </p:sp>
      <p:pic>
        <p:nvPicPr>
          <p:cNvPr id="14" name="Picture 3" descr="C:\Users\DISEÑO\Desktop\TRABAJOS 360\Concha y Toro\nuevo FORMATO\Viña Concha y Toro-03 Transparente.png">
            <a:extLst>
              <a:ext uri="{FF2B5EF4-FFF2-40B4-BE49-F238E27FC236}">
                <a16:creationId xmlns:a16="http://schemas.microsoft.com/office/drawing/2014/main" id="{4798251C-5660-44D3-8B1F-FA27958850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504" y="744038"/>
            <a:ext cx="1584000" cy="452714"/>
          </a:xfrm>
          <a:prstGeom prst="rect">
            <a:avLst/>
          </a:prstGeom>
          <a:noFill/>
        </p:spPr>
      </p:pic>
      <p:pic>
        <p:nvPicPr>
          <p:cNvPr id="15" name="Picture 2" descr="C:\Users\DISEÑO\Desktop\TRABAJOS 360\Concha y Toro\nuevo FORMATO\Logo (Transparente) (1).png">
            <a:extLst>
              <a:ext uri="{FF2B5EF4-FFF2-40B4-BE49-F238E27FC236}">
                <a16:creationId xmlns:a16="http://schemas.microsoft.com/office/drawing/2014/main" id="{8DC29EF8-2421-4BA2-AB4C-269C0D44FE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 l="5381" r="8528"/>
          <a:stretch>
            <a:fillRect/>
          </a:stretch>
        </p:blipFill>
        <p:spPr bwMode="auto">
          <a:xfrm>
            <a:off x="8172400" y="-27384"/>
            <a:ext cx="899119" cy="908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9124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 flipH="1">
            <a:off x="2683688" y="1052736"/>
            <a:ext cx="2340133" cy="180000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 userDrawn="1"/>
        </p:nvSpPr>
        <p:spPr>
          <a:xfrm flipH="1">
            <a:off x="-6940" y="1052736"/>
            <a:ext cx="978540" cy="180000"/>
          </a:xfrm>
          <a:prstGeom prst="rect">
            <a:avLst/>
          </a:prstGeom>
          <a:solidFill>
            <a:srgbClr val="9B5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Rectángulo"/>
          <p:cNvSpPr/>
          <p:nvPr userDrawn="1"/>
        </p:nvSpPr>
        <p:spPr>
          <a:xfrm flipH="1">
            <a:off x="1019451" y="1052736"/>
            <a:ext cx="1616386" cy="180000"/>
          </a:xfrm>
          <a:prstGeom prst="rect">
            <a:avLst/>
          </a:prstGeom>
          <a:solidFill>
            <a:srgbClr val="43B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"/>
          <p:cNvSpPr/>
          <p:nvPr userDrawn="1"/>
        </p:nvSpPr>
        <p:spPr>
          <a:xfrm>
            <a:off x="0" y="6741384"/>
            <a:ext cx="9144000" cy="144000"/>
          </a:xfrm>
          <a:prstGeom prst="rect">
            <a:avLst/>
          </a:prstGeom>
          <a:solidFill>
            <a:srgbClr val="802B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 userDrawn="1"/>
        </p:nvSpPr>
        <p:spPr>
          <a:xfrm flipH="1">
            <a:off x="5071672" y="1052736"/>
            <a:ext cx="2538282" cy="180000"/>
          </a:xfrm>
          <a:prstGeom prst="rect">
            <a:avLst/>
          </a:prstGeom>
          <a:solidFill>
            <a:srgbClr val="98C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 userDrawn="1"/>
        </p:nvSpPr>
        <p:spPr>
          <a:xfrm flipH="1">
            <a:off x="7657804" y="1052736"/>
            <a:ext cx="1486196" cy="180000"/>
          </a:xfrm>
          <a:prstGeom prst="rect">
            <a:avLst/>
          </a:prstGeom>
          <a:solidFill>
            <a:srgbClr val="56B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Título"/>
          <p:cNvSpPr>
            <a:spLocks noGrp="1"/>
          </p:cNvSpPr>
          <p:nvPr>
            <p:ph type="title" hasCustomPrompt="1"/>
          </p:nvPr>
        </p:nvSpPr>
        <p:spPr>
          <a:xfrm>
            <a:off x="86816" y="44624"/>
            <a:ext cx="6933456" cy="1143000"/>
          </a:xfrm>
          <a:prstGeom prst="rect">
            <a:avLst/>
          </a:prstGeom>
        </p:spPr>
        <p:txBody>
          <a:bodyPr anchor="ctr"/>
          <a:lstStyle>
            <a:lvl1pPr algn="l">
              <a:defRPr sz="3200" baseline="0"/>
            </a:lvl1pPr>
          </a:lstStyle>
          <a:p>
            <a:r>
              <a:rPr lang="es-ES" dirty="0"/>
              <a:t>Haga clic para agregar título</a:t>
            </a:r>
            <a:endParaRPr lang="es-CL" dirty="0"/>
          </a:p>
        </p:txBody>
      </p:sp>
      <p:pic>
        <p:nvPicPr>
          <p:cNvPr id="14" name="Picture 3" descr="C:\Users\DISEÑO\Desktop\TRABAJOS 360\Concha y Toro\nuevo FORMATO\Viña Concha y Toro-03 Transparente.png">
            <a:extLst>
              <a:ext uri="{FF2B5EF4-FFF2-40B4-BE49-F238E27FC236}">
                <a16:creationId xmlns:a16="http://schemas.microsoft.com/office/drawing/2014/main" id="{4798251C-5660-44D3-8B1F-FA27958850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504" y="744038"/>
            <a:ext cx="1584000" cy="452714"/>
          </a:xfrm>
          <a:prstGeom prst="rect">
            <a:avLst/>
          </a:prstGeom>
          <a:noFill/>
        </p:spPr>
      </p:pic>
      <p:pic>
        <p:nvPicPr>
          <p:cNvPr id="15" name="Picture 2" descr="C:\Users\DISEÑO\Desktop\TRABAJOS 360\Concha y Toro\nuevo FORMATO\Logo (Transparente) (1).png">
            <a:extLst>
              <a:ext uri="{FF2B5EF4-FFF2-40B4-BE49-F238E27FC236}">
                <a16:creationId xmlns:a16="http://schemas.microsoft.com/office/drawing/2014/main" id="{8DC29EF8-2421-4BA2-AB4C-269C0D44FE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 l="5381" r="8528"/>
          <a:stretch>
            <a:fillRect/>
          </a:stretch>
        </p:blipFill>
        <p:spPr bwMode="auto">
          <a:xfrm>
            <a:off x="8172400" y="-27384"/>
            <a:ext cx="899119" cy="908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0800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 flipH="1">
            <a:off x="2683688" y="1052736"/>
            <a:ext cx="2340133" cy="180000"/>
          </a:xfrm>
          <a:prstGeom prst="rect">
            <a:avLst/>
          </a:prstGeom>
          <a:solidFill>
            <a:srgbClr val="00A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 userDrawn="1"/>
        </p:nvSpPr>
        <p:spPr>
          <a:xfrm flipH="1">
            <a:off x="-6940" y="1052736"/>
            <a:ext cx="978540" cy="180000"/>
          </a:xfrm>
          <a:prstGeom prst="rect">
            <a:avLst/>
          </a:prstGeom>
          <a:solidFill>
            <a:srgbClr val="9B5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Rectángulo"/>
          <p:cNvSpPr/>
          <p:nvPr userDrawn="1"/>
        </p:nvSpPr>
        <p:spPr>
          <a:xfrm flipH="1">
            <a:off x="1019451" y="1052736"/>
            <a:ext cx="1616386" cy="180000"/>
          </a:xfrm>
          <a:prstGeom prst="rect">
            <a:avLst/>
          </a:prstGeom>
          <a:solidFill>
            <a:srgbClr val="43B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"/>
          <p:cNvSpPr/>
          <p:nvPr userDrawn="1"/>
        </p:nvSpPr>
        <p:spPr>
          <a:xfrm>
            <a:off x="0" y="6741384"/>
            <a:ext cx="9144000" cy="144000"/>
          </a:xfrm>
          <a:prstGeom prst="rect">
            <a:avLst/>
          </a:prstGeom>
          <a:solidFill>
            <a:srgbClr val="802B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 userDrawn="1"/>
        </p:nvSpPr>
        <p:spPr>
          <a:xfrm flipH="1">
            <a:off x="5071672" y="1052736"/>
            <a:ext cx="2538282" cy="180000"/>
          </a:xfrm>
          <a:prstGeom prst="rect">
            <a:avLst/>
          </a:prstGeom>
          <a:solidFill>
            <a:srgbClr val="98C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 userDrawn="1"/>
        </p:nvSpPr>
        <p:spPr>
          <a:xfrm flipH="1">
            <a:off x="7657804" y="1052736"/>
            <a:ext cx="1486196" cy="180000"/>
          </a:xfrm>
          <a:prstGeom prst="rect">
            <a:avLst/>
          </a:prstGeom>
          <a:solidFill>
            <a:srgbClr val="56B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Título"/>
          <p:cNvSpPr>
            <a:spLocks noGrp="1"/>
          </p:cNvSpPr>
          <p:nvPr>
            <p:ph type="title" hasCustomPrompt="1"/>
          </p:nvPr>
        </p:nvSpPr>
        <p:spPr>
          <a:xfrm>
            <a:off x="86816" y="44624"/>
            <a:ext cx="6933456" cy="1143000"/>
          </a:xfrm>
          <a:prstGeom prst="rect">
            <a:avLst/>
          </a:prstGeom>
        </p:spPr>
        <p:txBody>
          <a:bodyPr anchor="ctr"/>
          <a:lstStyle>
            <a:lvl1pPr algn="l">
              <a:defRPr sz="3200" baseline="0"/>
            </a:lvl1pPr>
          </a:lstStyle>
          <a:p>
            <a:r>
              <a:rPr lang="es-ES" dirty="0"/>
              <a:t>Haga clic para agregar título</a:t>
            </a:r>
            <a:endParaRPr lang="es-CL" dirty="0"/>
          </a:p>
        </p:txBody>
      </p:sp>
      <p:pic>
        <p:nvPicPr>
          <p:cNvPr id="14" name="Picture 3" descr="C:\Users\DISEÑO\Desktop\TRABAJOS 360\Concha y Toro\nuevo FORMATO\Viña Concha y Toro-03 Transparente.png">
            <a:extLst>
              <a:ext uri="{FF2B5EF4-FFF2-40B4-BE49-F238E27FC236}">
                <a16:creationId xmlns:a16="http://schemas.microsoft.com/office/drawing/2014/main" id="{4798251C-5660-44D3-8B1F-FA27958850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504" y="744038"/>
            <a:ext cx="1584000" cy="452714"/>
          </a:xfrm>
          <a:prstGeom prst="rect">
            <a:avLst/>
          </a:prstGeom>
          <a:noFill/>
        </p:spPr>
      </p:pic>
      <p:pic>
        <p:nvPicPr>
          <p:cNvPr id="15" name="Picture 2" descr="C:\Users\DISEÑO\Desktop\TRABAJOS 360\Concha y Toro\nuevo FORMATO\Logo (Transparente) (1).png">
            <a:extLst>
              <a:ext uri="{FF2B5EF4-FFF2-40B4-BE49-F238E27FC236}">
                <a16:creationId xmlns:a16="http://schemas.microsoft.com/office/drawing/2014/main" id="{8DC29EF8-2421-4BA2-AB4C-269C0D44FE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 l="5381" r="8528"/>
          <a:stretch>
            <a:fillRect/>
          </a:stretch>
        </p:blipFill>
        <p:spPr bwMode="auto">
          <a:xfrm>
            <a:off x="8172400" y="-27384"/>
            <a:ext cx="899119" cy="908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468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8355-42A8-495B-82BE-9524373639F9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5DD5-6DA2-4793-B08C-0EB02643C6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49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8355-42A8-495B-82BE-9524373639F9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5DD5-6DA2-4793-B08C-0EB02643C6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086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8355-42A8-495B-82BE-9524373639F9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5DD5-6DA2-4793-B08C-0EB02643C6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365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8355-42A8-495B-82BE-9524373639F9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5DD5-6DA2-4793-B08C-0EB02643C6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048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8355-42A8-495B-82BE-9524373639F9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5DD5-6DA2-4793-B08C-0EB02643C6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767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8355-42A8-495B-82BE-9524373639F9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5DD5-6DA2-4793-B08C-0EB02643C6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72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8355-42A8-495B-82BE-9524373639F9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5DD5-6DA2-4793-B08C-0EB02643C6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319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8355-42A8-495B-82BE-9524373639F9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5DD5-6DA2-4793-B08C-0EB02643C6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98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C8355-42A8-495B-82BE-9524373639F9}" type="datetimeFigureOut">
              <a:rPr lang="es-CL" smtClean="0"/>
              <a:pPr/>
              <a:t>02-10-2020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E5DD5-6DA2-4793-B08C-0EB02643C6A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000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  <p:sldLayoutId id="2147483675" r:id="rId14"/>
    <p:sldLayoutId id="2147483676" r:id="rId15"/>
    <p:sldLayoutId id="2147483678" r:id="rId16"/>
    <p:sldLayoutId id="2147483679" r:id="rId17"/>
    <p:sldLayoutId id="2147483680" r:id="rId18"/>
    <p:sldLayoutId id="2147483681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Taller 3 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CL" dirty="0"/>
              <a:t>Conociendo los peligros</a:t>
            </a:r>
          </a:p>
        </p:txBody>
      </p:sp>
    </p:spTree>
    <p:extLst>
      <p:ext uri="{BB962C8B-B14F-4D97-AF65-F5344CB8AC3E}">
        <p14:creationId xmlns:p14="http://schemas.microsoft.com/office/powerpoint/2010/main" val="400902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Llamada rectangular"/>
          <p:cNvSpPr/>
          <p:nvPr/>
        </p:nvSpPr>
        <p:spPr>
          <a:xfrm>
            <a:off x="251520" y="1988840"/>
            <a:ext cx="8640960" cy="3528392"/>
          </a:xfrm>
          <a:prstGeom prst="wedgeRectCallout">
            <a:avLst>
              <a:gd name="adj1" fmla="val -20491"/>
              <a:gd name="adj2" fmla="val -55792"/>
            </a:avLst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Clr>
                <a:srgbClr val="00A4A0"/>
              </a:buClr>
              <a:buFont typeface="+mj-lt"/>
              <a:buAutoNum type="arabicPeriod"/>
            </a:pPr>
            <a:r>
              <a:rPr lang="es-ES" sz="2400">
                <a:solidFill>
                  <a:schemeClr val="tx1"/>
                </a:solidFill>
              </a:rPr>
              <a:t>Responder un quiz en www.kahoot.it</a:t>
            </a:r>
          </a:p>
          <a:p>
            <a:pPr marL="457200" indent="-457200">
              <a:buClr>
                <a:srgbClr val="00A4A0"/>
              </a:buClr>
              <a:buFont typeface="+mj-lt"/>
              <a:buAutoNum type="arabicPeriod"/>
            </a:pPr>
            <a:r>
              <a:rPr lang="es-ES" sz="2400">
                <a:solidFill>
                  <a:schemeClr val="tx1"/>
                </a:solidFill>
              </a:rPr>
              <a:t>Ingresar Game PIN</a:t>
            </a:r>
          </a:p>
          <a:p>
            <a:pPr marL="457200" indent="-457200">
              <a:buClr>
                <a:srgbClr val="00A4A0"/>
              </a:buClr>
              <a:buFont typeface="+mj-lt"/>
              <a:buAutoNum type="arabicPeriod"/>
            </a:pPr>
            <a:r>
              <a:rPr lang="es-ES" sz="2400">
                <a:solidFill>
                  <a:schemeClr val="tx1"/>
                </a:solidFill>
              </a:rPr>
              <a:t>Ingresar nickname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2800" dirty="0"/>
              <a:t>Taller 3 </a:t>
            </a:r>
          </a:p>
        </p:txBody>
      </p:sp>
    </p:spTree>
    <p:extLst>
      <p:ext uri="{BB962C8B-B14F-4D97-AF65-F5344CB8AC3E}">
        <p14:creationId xmlns:p14="http://schemas.microsoft.com/office/powerpoint/2010/main" val="173172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cs typeface="Arial" pitchFamily="34" charset="0"/>
              </a:rPr>
              <a:t>Clasificación de peligros</a:t>
            </a:r>
            <a:endParaRPr lang="es-CL" dirty="0"/>
          </a:p>
        </p:txBody>
      </p:sp>
      <p:grpSp>
        <p:nvGrpSpPr>
          <p:cNvPr id="11" name="10 Grupo"/>
          <p:cNvGrpSpPr/>
          <p:nvPr/>
        </p:nvGrpSpPr>
        <p:grpSpPr>
          <a:xfrm>
            <a:off x="526473" y="1538290"/>
            <a:ext cx="8365025" cy="4027465"/>
            <a:chOff x="1385646" y="1970839"/>
            <a:chExt cx="6696744" cy="3224246"/>
          </a:xfrm>
        </p:grpSpPr>
        <p:sp>
          <p:nvSpPr>
            <p:cNvPr id="84995" name="Rectangle 3"/>
            <p:cNvSpPr>
              <a:spLocks noChangeArrowheads="1"/>
            </p:cNvSpPr>
            <p:nvPr/>
          </p:nvSpPr>
          <p:spPr bwMode="auto">
            <a:xfrm>
              <a:off x="1385646" y="3195970"/>
              <a:ext cx="2538468" cy="1999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lvl="1" indent="133350" algn="just" fontAlgn="base">
                <a:spcBef>
                  <a:spcPct val="0"/>
                </a:spcBef>
                <a:spcAft>
                  <a:spcPct val="0"/>
                </a:spcAft>
                <a:buClr>
                  <a:srgbClr val="FF6600"/>
                </a:buClr>
                <a:buFont typeface="Arial" pitchFamily="34" charset="0"/>
                <a:buChar char="•"/>
                <a:defRPr/>
              </a:pPr>
              <a:r>
                <a:rPr lang="es-ES" dirty="0">
                  <a:solidFill>
                    <a:prstClr val="black"/>
                  </a:solidFill>
                  <a:ea typeface="ＭＳ Ｐゴシック" pitchFamily="34" charset="-128"/>
                  <a:cs typeface="Arial" pitchFamily="34" charset="0"/>
                </a:rPr>
                <a:t>Vidrio</a:t>
              </a:r>
            </a:p>
            <a:p>
              <a:pPr marL="0" lvl="1" indent="133350" algn="just" fontAlgn="base">
                <a:spcBef>
                  <a:spcPct val="0"/>
                </a:spcBef>
                <a:spcAft>
                  <a:spcPct val="0"/>
                </a:spcAft>
                <a:buClr>
                  <a:srgbClr val="FF6600"/>
                </a:buClr>
                <a:buFont typeface="Arial" pitchFamily="34" charset="0"/>
                <a:buChar char="•"/>
                <a:defRPr/>
              </a:pPr>
              <a:r>
                <a:rPr lang="es-ES" dirty="0">
                  <a:solidFill>
                    <a:prstClr val="black"/>
                  </a:solidFill>
                  <a:ea typeface="ＭＳ Ｐゴシック" pitchFamily="34" charset="-128"/>
                  <a:cs typeface="Arial" pitchFamily="34" charset="0"/>
                </a:rPr>
                <a:t>Plástico</a:t>
              </a:r>
            </a:p>
            <a:p>
              <a:pPr marL="0" lvl="1" indent="133350" algn="just" fontAlgn="base">
                <a:spcBef>
                  <a:spcPct val="0"/>
                </a:spcBef>
                <a:spcAft>
                  <a:spcPct val="0"/>
                </a:spcAft>
                <a:buClr>
                  <a:srgbClr val="FF6600"/>
                </a:buClr>
                <a:buFont typeface="Arial" pitchFamily="34" charset="0"/>
                <a:buChar char="•"/>
                <a:defRPr/>
              </a:pPr>
              <a:r>
                <a:rPr lang="es-ES" dirty="0">
                  <a:solidFill>
                    <a:prstClr val="black"/>
                  </a:solidFill>
                  <a:ea typeface="ＭＳ Ｐゴシック" pitchFamily="34" charset="-128"/>
                  <a:cs typeface="Arial" pitchFamily="34" charset="0"/>
                </a:rPr>
                <a:t>Tierra filtrante</a:t>
              </a:r>
            </a:p>
            <a:p>
              <a:pPr marL="0" lvl="1" indent="133350" algn="just" fontAlgn="base">
                <a:spcBef>
                  <a:spcPct val="0"/>
                </a:spcBef>
                <a:spcAft>
                  <a:spcPct val="0"/>
                </a:spcAft>
                <a:buClr>
                  <a:srgbClr val="FF6600"/>
                </a:buClr>
                <a:buFont typeface="Arial" pitchFamily="34" charset="0"/>
                <a:buChar char="•"/>
                <a:defRPr/>
              </a:pPr>
              <a:endParaRPr lang="es-ES" dirty="0"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 marL="0" lvl="1" algn="just" fontAlgn="base">
                <a:spcBef>
                  <a:spcPct val="0"/>
                </a:spcBef>
                <a:spcAft>
                  <a:spcPct val="0"/>
                </a:spcAft>
                <a:buClr>
                  <a:srgbClr val="FF6600"/>
                </a:buClr>
                <a:defRPr/>
              </a:pPr>
              <a:endParaRPr lang="es-ES" dirty="0"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84997" name="Rectangle 5"/>
            <p:cNvSpPr>
              <a:spLocks noChangeArrowheads="1"/>
            </p:cNvSpPr>
            <p:nvPr/>
          </p:nvSpPr>
          <p:spPr bwMode="auto">
            <a:xfrm>
              <a:off x="5868144" y="3213848"/>
              <a:ext cx="2214246" cy="7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lvl="1" indent="133350" algn="just" fontAlgn="base">
                <a:spcBef>
                  <a:spcPct val="0"/>
                </a:spcBef>
                <a:spcAft>
                  <a:spcPct val="0"/>
                </a:spcAft>
                <a:buClr>
                  <a:srgbClr val="FF6600"/>
                </a:buClr>
                <a:buFont typeface="Arial" pitchFamily="34" charset="0"/>
                <a:buChar char="•"/>
                <a:defRPr/>
              </a:pPr>
              <a:r>
                <a:rPr lang="es-ES" dirty="0">
                  <a:solidFill>
                    <a:prstClr val="black"/>
                  </a:solidFill>
                  <a:ea typeface="ＭＳ Ｐゴシック" pitchFamily="34" charset="-128"/>
                  <a:cs typeface="Arial" pitchFamily="34" charset="0"/>
                </a:rPr>
                <a:t>Hongos y levaduras en corcho</a:t>
              </a:r>
            </a:p>
            <a:p>
              <a:pPr marL="0" lvl="1" indent="133350" algn="just" fontAlgn="base">
                <a:spcBef>
                  <a:spcPct val="0"/>
                </a:spcBef>
                <a:spcAft>
                  <a:spcPct val="0"/>
                </a:spcAft>
                <a:buClr>
                  <a:srgbClr val="FF6600"/>
                </a:buClr>
                <a:buFont typeface="Arial" pitchFamily="34" charset="0"/>
                <a:buChar char="•"/>
                <a:defRPr/>
              </a:pPr>
              <a:endParaRPr lang="es-ES" dirty="0"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136198" name="Rectangle 6"/>
            <p:cNvSpPr>
              <a:spLocks noChangeArrowheads="1"/>
            </p:cNvSpPr>
            <p:nvPr/>
          </p:nvSpPr>
          <p:spPr bwMode="auto">
            <a:xfrm>
              <a:off x="1445716" y="1970839"/>
              <a:ext cx="34493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dirty="0">
                  <a:solidFill>
                    <a:prstClr val="black"/>
                  </a:solidFill>
                  <a:ea typeface="ＭＳ Ｐゴシック" pitchFamily="34" charset="-128"/>
                  <a:cs typeface="Arial" pitchFamily="34" charset="0"/>
                </a:rPr>
                <a:t>Ejemplos de peligros en las plantas</a:t>
              </a:r>
              <a:endParaRPr lang="es-CL" dirty="0"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3" name="2 CuadroTexto"/>
            <p:cNvSpPr txBox="1"/>
            <p:nvPr/>
          </p:nvSpPr>
          <p:spPr>
            <a:xfrm>
              <a:off x="3653898" y="3218635"/>
              <a:ext cx="2376264" cy="1847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133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6600"/>
                </a:buClr>
                <a:buFont typeface="Arial" pitchFamily="34" charset="0"/>
                <a:buChar char="•"/>
              </a:pPr>
              <a:r>
                <a:rPr lang="es-CL" dirty="0">
                  <a:solidFill>
                    <a:prstClr val="black"/>
                  </a:solidFill>
                  <a:ea typeface="ＭＳ Ｐゴシック" pitchFamily="34" charset="-128"/>
                  <a:cs typeface="Arial" pitchFamily="34" charset="0"/>
                </a:rPr>
                <a:t>Plaguicida</a:t>
              </a:r>
            </a:p>
            <a:p>
              <a:pPr indent="133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6600"/>
                </a:buClr>
                <a:buFont typeface="Arial" pitchFamily="34" charset="0"/>
                <a:buChar char="•"/>
              </a:pPr>
              <a:r>
                <a:rPr lang="es-CL" dirty="0">
                  <a:solidFill>
                    <a:prstClr val="black"/>
                  </a:solidFill>
                  <a:ea typeface="ＭＳ Ｐゴシック" pitchFamily="34" charset="-128"/>
                  <a:cs typeface="Arial" pitchFamily="34" charset="0"/>
                </a:rPr>
                <a:t>Micotoxinas</a:t>
              </a:r>
            </a:p>
            <a:p>
              <a:pPr indent="133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6600"/>
                </a:buClr>
                <a:buFont typeface="Arial" pitchFamily="34" charset="0"/>
                <a:buChar char="•"/>
              </a:pPr>
              <a:r>
                <a:rPr lang="es-CL" dirty="0" err="1">
                  <a:solidFill>
                    <a:prstClr val="black"/>
                  </a:solidFill>
                  <a:ea typeface="ＭＳ Ｐゴシック" pitchFamily="34" charset="-128"/>
                  <a:cs typeface="Arial" pitchFamily="34" charset="0"/>
                </a:rPr>
                <a:t>Clarificante</a:t>
              </a:r>
              <a:r>
                <a:rPr lang="es-CL" dirty="0">
                  <a:solidFill>
                    <a:prstClr val="black"/>
                  </a:solidFill>
                  <a:ea typeface="ＭＳ Ｐゴシック" pitchFamily="34" charset="-128"/>
                  <a:cs typeface="Arial" pitchFamily="34" charset="0"/>
                </a:rPr>
                <a:t> (caseína, albumina)</a:t>
              </a:r>
            </a:p>
            <a:p>
              <a:pPr indent="133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6600"/>
                </a:buClr>
                <a:buFont typeface="Arial" pitchFamily="34" charset="0"/>
                <a:buChar char="•"/>
              </a:pPr>
              <a:r>
                <a:rPr lang="es-ES" dirty="0">
                  <a:solidFill>
                    <a:prstClr val="black"/>
                  </a:solidFill>
                  <a:ea typeface="ＭＳ Ｐゴシック" pitchFamily="34" charset="-128"/>
                  <a:cs typeface="Arial" pitchFamily="34" charset="0"/>
                </a:rPr>
                <a:t>Detergente</a:t>
              </a:r>
            </a:p>
            <a:p>
              <a:pPr marL="0" lvl="1" indent="13335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6600"/>
                </a:buClr>
                <a:buFont typeface="Arial" pitchFamily="34" charset="0"/>
                <a:buChar char="•"/>
              </a:pPr>
              <a:r>
                <a:rPr lang="es-ES" dirty="0">
                  <a:solidFill>
                    <a:prstClr val="black"/>
                  </a:solidFill>
                  <a:ea typeface="ＭＳ Ｐゴシック" pitchFamily="34" charset="-128"/>
                  <a:cs typeface="Arial" pitchFamily="34" charset="0"/>
                </a:rPr>
                <a:t>Lubricantes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96F07"/>
                </a:buClr>
                <a:buFont typeface="Arial" pitchFamily="34" charset="0"/>
                <a:buChar char="•"/>
              </a:pPr>
              <a:endParaRPr lang="es-CL" dirty="0"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96F07"/>
                </a:buClr>
                <a:buFont typeface="Arial" pitchFamily="34" charset="0"/>
                <a:buChar char="•"/>
              </a:pPr>
              <a:endParaRPr lang="es-CL" dirty="0">
                <a:solidFill>
                  <a:prstClr val="black"/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8" name="7 Llamada rectangular"/>
            <p:cNvSpPr/>
            <p:nvPr/>
          </p:nvSpPr>
          <p:spPr>
            <a:xfrm>
              <a:off x="1385832" y="2602796"/>
              <a:ext cx="1890000" cy="432048"/>
            </a:xfrm>
            <a:prstGeom prst="wedgeRectCallout">
              <a:avLst>
                <a:gd name="adj1" fmla="val -22638"/>
                <a:gd name="adj2" fmla="val 74346"/>
              </a:avLst>
            </a:prstGeom>
            <a:solidFill>
              <a:srgbClr val="9B5D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indent="13335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CL" b="1" i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FÍSICOS</a:t>
              </a:r>
            </a:p>
          </p:txBody>
        </p:sp>
        <p:sp>
          <p:nvSpPr>
            <p:cNvPr id="9" name="8 Llamada rectangular"/>
            <p:cNvSpPr/>
            <p:nvPr/>
          </p:nvSpPr>
          <p:spPr>
            <a:xfrm>
              <a:off x="3653898" y="2602796"/>
              <a:ext cx="1890000" cy="432048"/>
            </a:xfrm>
            <a:prstGeom prst="wedgeRectCallout">
              <a:avLst>
                <a:gd name="adj1" fmla="val -22638"/>
                <a:gd name="adj2" fmla="val 76715"/>
              </a:avLst>
            </a:prstGeom>
            <a:solidFill>
              <a:srgbClr val="00A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indent="13335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CL" b="1" i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QUÍMICOS</a:t>
              </a:r>
            </a:p>
          </p:txBody>
        </p:sp>
        <p:sp>
          <p:nvSpPr>
            <p:cNvPr id="10" name="9 Llamada rectangular"/>
            <p:cNvSpPr/>
            <p:nvPr/>
          </p:nvSpPr>
          <p:spPr>
            <a:xfrm>
              <a:off x="5868144" y="2602796"/>
              <a:ext cx="1890000" cy="432048"/>
            </a:xfrm>
            <a:prstGeom prst="wedgeRectCallout">
              <a:avLst>
                <a:gd name="adj1" fmla="val -22619"/>
                <a:gd name="adj2" fmla="val 76714"/>
              </a:avLst>
            </a:prstGeom>
            <a:solidFill>
              <a:srgbClr val="56B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indent="13335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CL" b="1" i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BIOLÓGICO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245912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Llamada rectangular"/>
          <p:cNvSpPr/>
          <p:nvPr/>
        </p:nvSpPr>
        <p:spPr>
          <a:xfrm>
            <a:off x="251520" y="1988840"/>
            <a:ext cx="8640960" cy="3528392"/>
          </a:xfrm>
          <a:prstGeom prst="wedgeRectCallout">
            <a:avLst>
              <a:gd name="adj1" fmla="val -20491"/>
              <a:gd name="adj2" fmla="val -55792"/>
            </a:avLst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Clr>
                <a:srgbClr val="00A4A0"/>
              </a:buClr>
              <a:buFont typeface="+mj-lt"/>
              <a:buAutoNum type="arabicPeriod"/>
            </a:pPr>
            <a:r>
              <a:rPr lang="es-CL" sz="2400" dirty="0" smtClean="0">
                <a:solidFill>
                  <a:schemeClr val="tx1"/>
                </a:solidFill>
              </a:rPr>
              <a:t>Formar  grupos</a:t>
            </a:r>
            <a:endParaRPr lang="es-CL" sz="2400" dirty="0">
              <a:solidFill>
                <a:schemeClr val="tx1"/>
              </a:solidFill>
            </a:endParaRPr>
          </a:p>
          <a:p>
            <a:pPr marL="457200" indent="-457200">
              <a:buClr>
                <a:srgbClr val="00A4A0"/>
              </a:buClr>
              <a:buFont typeface="+mj-lt"/>
              <a:buAutoNum type="arabicPeriod"/>
            </a:pPr>
            <a:r>
              <a:rPr lang="es-CL" sz="2400" dirty="0">
                <a:solidFill>
                  <a:schemeClr val="tx1"/>
                </a:solidFill>
              </a:rPr>
              <a:t>Cada grupo debe </a:t>
            </a:r>
            <a:r>
              <a:rPr lang="es-CL" sz="2400" dirty="0" smtClean="0">
                <a:solidFill>
                  <a:schemeClr val="tx1"/>
                </a:solidFill>
              </a:rPr>
              <a:t>elegir </a:t>
            </a:r>
            <a:r>
              <a:rPr lang="es-CL" sz="2400" dirty="0">
                <a:solidFill>
                  <a:schemeClr val="tx1"/>
                </a:solidFill>
              </a:rPr>
              <a:t>1 peligro del set entregado.</a:t>
            </a:r>
          </a:p>
          <a:p>
            <a:pPr marL="457200" indent="-457200">
              <a:buClr>
                <a:srgbClr val="00A4A0"/>
              </a:buClr>
              <a:buFont typeface="+mj-lt"/>
              <a:buAutoNum type="arabicPeriod"/>
            </a:pPr>
            <a:r>
              <a:rPr lang="es-CL" sz="2400" dirty="0">
                <a:solidFill>
                  <a:schemeClr val="tx1"/>
                </a:solidFill>
              </a:rPr>
              <a:t>Deberán dar a conocer  su posible fuente de origen.</a:t>
            </a:r>
            <a:br>
              <a:rPr lang="es-CL" sz="2400" dirty="0">
                <a:solidFill>
                  <a:schemeClr val="tx1"/>
                </a:solidFill>
              </a:rPr>
            </a:br>
            <a:r>
              <a:rPr lang="es-CL" sz="2400" dirty="0">
                <a:solidFill>
                  <a:schemeClr val="tx1"/>
                </a:solidFill>
              </a:rPr>
              <a:t>Acciones que deben realizar , para prevenir su presencia.</a:t>
            </a:r>
          </a:p>
          <a:p>
            <a:pPr marL="457200" indent="-457200">
              <a:buClr>
                <a:srgbClr val="00A4A0"/>
              </a:buClr>
              <a:buFont typeface="+mj-lt"/>
              <a:buAutoNum type="arabicPeriod"/>
            </a:pPr>
            <a:r>
              <a:rPr lang="es-CL" sz="2400" dirty="0">
                <a:solidFill>
                  <a:schemeClr val="tx1"/>
                </a:solidFill>
              </a:rPr>
              <a:t>Conclusión Grupal.</a:t>
            </a: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2800" dirty="0"/>
              <a:t>Taller 3 </a:t>
            </a:r>
          </a:p>
        </p:txBody>
      </p:sp>
    </p:spTree>
    <p:extLst>
      <p:ext uri="{BB962C8B-B14F-4D97-AF65-F5344CB8AC3E}">
        <p14:creationId xmlns:p14="http://schemas.microsoft.com/office/powerpoint/2010/main" val="59277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60A33BF-A73C-4644-B7AA-B17C4A2CE881}"/>
              </a:ext>
            </a:extLst>
          </p:cNvPr>
          <p:cNvSpPr/>
          <p:nvPr/>
        </p:nvSpPr>
        <p:spPr>
          <a:xfrm>
            <a:off x="165715" y="435002"/>
            <a:ext cx="2823099" cy="2823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702F3E9-4811-4DB4-8A64-76673B736193}"/>
              </a:ext>
            </a:extLst>
          </p:cNvPr>
          <p:cNvSpPr/>
          <p:nvPr/>
        </p:nvSpPr>
        <p:spPr>
          <a:xfrm>
            <a:off x="3150092" y="435003"/>
            <a:ext cx="2823099" cy="2823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8965F08-1921-40C5-8DEC-8CF71F3FBBDE}"/>
              </a:ext>
            </a:extLst>
          </p:cNvPr>
          <p:cNvSpPr/>
          <p:nvPr/>
        </p:nvSpPr>
        <p:spPr>
          <a:xfrm>
            <a:off x="6122632" y="435003"/>
            <a:ext cx="2823099" cy="2823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F247408-1D16-4CB5-9A5A-81A1109745B4}"/>
              </a:ext>
            </a:extLst>
          </p:cNvPr>
          <p:cNvSpPr/>
          <p:nvPr/>
        </p:nvSpPr>
        <p:spPr>
          <a:xfrm>
            <a:off x="184950" y="3429001"/>
            <a:ext cx="2823099" cy="2823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02C141B-6D7A-4E6D-B5E6-97BA97B8EAAE}"/>
              </a:ext>
            </a:extLst>
          </p:cNvPr>
          <p:cNvSpPr/>
          <p:nvPr/>
        </p:nvSpPr>
        <p:spPr>
          <a:xfrm>
            <a:off x="3157490" y="3429000"/>
            <a:ext cx="2823099" cy="2823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BBF6581-8488-448B-B8C5-57D96A630E5A}"/>
              </a:ext>
            </a:extLst>
          </p:cNvPr>
          <p:cNvSpPr/>
          <p:nvPr/>
        </p:nvSpPr>
        <p:spPr>
          <a:xfrm>
            <a:off x="6130030" y="3429000"/>
            <a:ext cx="2823099" cy="2823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6 CuadroTexto">
            <a:extLst>
              <a:ext uri="{FF2B5EF4-FFF2-40B4-BE49-F238E27FC236}">
                <a16:creationId xmlns:a16="http://schemas.microsoft.com/office/drawing/2014/main" id="{01D201E9-6DAD-4651-8C50-E1F8A25B7A68}"/>
              </a:ext>
            </a:extLst>
          </p:cNvPr>
          <p:cNvSpPr txBox="1"/>
          <p:nvPr/>
        </p:nvSpPr>
        <p:spPr>
          <a:xfrm>
            <a:off x="4017798" y="2835501"/>
            <a:ext cx="1102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PLÁSTICO</a:t>
            </a:r>
          </a:p>
        </p:txBody>
      </p:sp>
      <p:pic>
        <p:nvPicPr>
          <p:cNvPr id="16" name="Picture 2" descr="Resultado de imagen para tierra filtrante">
            <a:extLst>
              <a:ext uri="{FF2B5EF4-FFF2-40B4-BE49-F238E27FC236}">
                <a16:creationId xmlns:a16="http://schemas.microsoft.com/office/drawing/2014/main" id="{7DDBB108-6819-4650-A2C3-6EE096C72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699" y="503636"/>
            <a:ext cx="2385133" cy="2385133"/>
          </a:xfrm>
          <a:prstGeom prst="rect">
            <a:avLst/>
          </a:prstGeom>
          <a:noFill/>
        </p:spPr>
      </p:pic>
      <p:sp>
        <p:nvSpPr>
          <p:cNvPr id="18" name="3 CuadroTexto">
            <a:extLst>
              <a:ext uri="{FF2B5EF4-FFF2-40B4-BE49-F238E27FC236}">
                <a16:creationId xmlns:a16="http://schemas.microsoft.com/office/drawing/2014/main" id="{328AB1BF-AE22-4A20-8F20-D3D38E50C619}"/>
              </a:ext>
            </a:extLst>
          </p:cNvPr>
          <p:cNvSpPr txBox="1"/>
          <p:nvPr/>
        </p:nvSpPr>
        <p:spPr>
          <a:xfrm>
            <a:off x="616654" y="2870951"/>
            <a:ext cx="1932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TIERRA FILTRANTE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BAB575B5-4F2D-419A-A90C-00C39E724D5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60" r="28428"/>
          <a:stretch/>
        </p:blipFill>
        <p:spPr>
          <a:xfrm rot="16200000">
            <a:off x="6225576" y="460639"/>
            <a:ext cx="2621303" cy="2707297"/>
          </a:xfrm>
          <a:prstGeom prst="rect">
            <a:avLst/>
          </a:prstGeom>
        </p:spPr>
      </p:pic>
      <p:sp>
        <p:nvSpPr>
          <p:cNvPr id="24" name="6 CuadroTexto">
            <a:extLst>
              <a:ext uri="{FF2B5EF4-FFF2-40B4-BE49-F238E27FC236}">
                <a16:creationId xmlns:a16="http://schemas.microsoft.com/office/drawing/2014/main" id="{F4C59C66-F54D-44D1-B5B9-9738C6E2570E}"/>
              </a:ext>
            </a:extLst>
          </p:cNvPr>
          <p:cNvSpPr txBox="1"/>
          <p:nvPr/>
        </p:nvSpPr>
        <p:spPr>
          <a:xfrm>
            <a:off x="6180689" y="2849642"/>
            <a:ext cx="271175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VIDRIO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E2D37716-0912-44A0-BE9A-5C4CC37628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98" y="3675354"/>
            <a:ext cx="2698346" cy="2050743"/>
          </a:xfrm>
          <a:prstGeom prst="rect">
            <a:avLst/>
          </a:prstGeom>
        </p:spPr>
      </p:pic>
      <p:sp>
        <p:nvSpPr>
          <p:cNvPr id="26" name="3 CuadroTexto">
            <a:extLst>
              <a:ext uri="{FF2B5EF4-FFF2-40B4-BE49-F238E27FC236}">
                <a16:creationId xmlns:a16="http://schemas.microsoft.com/office/drawing/2014/main" id="{AFE59CC6-D385-4869-923A-1782A6E2D71A}"/>
              </a:ext>
            </a:extLst>
          </p:cNvPr>
          <p:cNvSpPr txBox="1"/>
          <p:nvPr/>
        </p:nvSpPr>
        <p:spPr>
          <a:xfrm>
            <a:off x="895123" y="5804432"/>
            <a:ext cx="1364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PLAGUICIDA</a:t>
            </a:r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0FB96916-075A-4442-9875-845644F0A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665" y="3566108"/>
            <a:ext cx="2663883" cy="2269234"/>
          </a:xfrm>
          <a:prstGeom prst="rect">
            <a:avLst/>
          </a:prstGeom>
        </p:spPr>
      </p:pic>
      <p:sp>
        <p:nvSpPr>
          <p:cNvPr id="28" name="3 CuadroTexto">
            <a:extLst>
              <a:ext uri="{FF2B5EF4-FFF2-40B4-BE49-F238E27FC236}">
                <a16:creationId xmlns:a16="http://schemas.microsoft.com/office/drawing/2014/main" id="{EB9C4F86-A52A-4688-A040-3F3AFDAF2813}"/>
              </a:ext>
            </a:extLst>
          </p:cNvPr>
          <p:cNvSpPr txBox="1"/>
          <p:nvPr/>
        </p:nvSpPr>
        <p:spPr>
          <a:xfrm>
            <a:off x="3844233" y="5829177"/>
            <a:ext cx="143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DETERGENTE</a:t>
            </a:r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0491368F-76D3-4AF4-A264-F5020BD8C7D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8" r="10585"/>
          <a:stretch/>
        </p:blipFill>
        <p:spPr>
          <a:xfrm>
            <a:off x="6180689" y="3675354"/>
            <a:ext cx="2664763" cy="2148714"/>
          </a:xfrm>
          <a:prstGeom prst="rect">
            <a:avLst/>
          </a:prstGeom>
        </p:spPr>
      </p:pic>
      <p:sp>
        <p:nvSpPr>
          <p:cNvPr id="30" name="3 CuadroTexto">
            <a:extLst>
              <a:ext uri="{FF2B5EF4-FFF2-40B4-BE49-F238E27FC236}">
                <a16:creationId xmlns:a16="http://schemas.microsoft.com/office/drawing/2014/main" id="{2CC60775-6BFE-4D13-92E3-FF646E61262F}"/>
              </a:ext>
            </a:extLst>
          </p:cNvPr>
          <p:cNvSpPr txBox="1"/>
          <p:nvPr/>
        </p:nvSpPr>
        <p:spPr>
          <a:xfrm>
            <a:off x="6816773" y="5835342"/>
            <a:ext cx="1494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LUBRICANTES</a:t>
            </a:r>
          </a:p>
        </p:txBody>
      </p:sp>
      <p:pic>
        <p:nvPicPr>
          <p:cNvPr id="3" name="Imagen 2" descr="Imagen que contiene mesa&#10;&#10;Descripción generada automáticamente">
            <a:extLst>
              <a:ext uri="{FF2B5EF4-FFF2-40B4-BE49-F238E27FC236}">
                <a16:creationId xmlns:a16="http://schemas.microsoft.com/office/drawing/2014/main" id="{EE8FCCFE-1B34-4979-8B30-1FB95AEB470F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56" r="28433"/>
          <a:stretch/>
        </p:blipFill>
        <p:spPr>
          <a:xfrm>
            <a:off x="3230731" y="839689"/>
            <a:ext cx="2709750" cy="173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8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A30D781-0FEF-42F6-A7BC-22A0FFF3FD19}"/>
              </a:ext>
            </a:extLst>
          </p:cNvPr>
          <p:cNvSpPr/>
          <p:nvPr/>
        </p:nvSpPr>
        <p:spPr>
          <a:xfrm>
            <a:off x="300924" y="1306319"/>
            <a:ext cx="2823099" cy="2823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D1ADE54-F451-4D71-85C5-665E34B3E399}"/>
              </a:ext>
            </a:extLst>
          </p:cNvPr>
          <p:cNvSpPr/>
          <p:nvPr/>
        </p:nvSpPr>
        <p:spPr>
          <a:xfrm>
            <a:off x="3160450" y="3247087"/>
            <a:ext cx="2823099" cy="2823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F9098E9-A3A8-47C6-A8E3-859D0E0EACEF}"/>
              </a:ext>
            </a:extLst>
          </p:cNvPr>
          <p:cNvSpPr/>
          <p:nvPr/>
        </p:nvSpPr>
        <p:spPr>
          <a:xfrm>
            <a:off x="6310742" y="2204864"/>
            <a:ext cx="2823099" cy="2823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3" name="Picture 4" descr="Resultado de imagen para Micotoxinas">
            <a:extLst>
              <a:ext uri="{FF2B5EF4-FFF2-40B4-BE49-F238E27FC236}">
                <a16:creationId xmlns:a16="http://schemas.microsoft.com/office/drawing/2014/main" id="{F102CE2D-A26B-4A89-BFED-DCAFBB15F6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5229" r="6807"/>
          <a:stretch/>
        </p:blipFill>
        <p:spPr bwMode="auto">
          <a:xfrm>
            <a:off x="402317" y="1439101"/>
            <a:ext cx="2620312" cy="1989899"/>
          </a:xfrm>
          <a:prstGeom prst="rect">
            <a:avLst/>
          </a:prstGeom>
          <a:noFill/>
        </p:spPr>
      </p:pic>
      <p:sp>
        <p:nvSpPr>
          <p:cNvPr id="24" name="15 CuadroTexto">
            <a:extLst>
              <a:ext uri="{FF2B5EF4-FFF2-40B4-BE49-F238E27FC236}">
                <a16:creationId xmlns:a16="http://schemas.microsoft.com/office/drawing/2014/main" id="{EC0A059A-5710-459E-8530-6552C85F51C0}"/>
              </a:ext>
            </a:extLst>
          </p:cNvPr>
          <p:cNvSpPr txBox="1"/>
          <p:nvPr/>
        </p:nvSpPr>
        <p:spPr>
          <a:xfrm>
            <a:off x="947607" y="3616413"/>
            <a:ext cx="1561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MICOTOXINAS</a:t>
            </a:r>
          </a:p>
        </p:txBody>
      </p:sp>
      <p:pic>
        <p:nvPicPr>
          <p:cNvPr id="3" name="Imagen 2" descr="Imagen que contiene comida, mesa, plato, interior&#10;&#10;Descripción generada automáticamente">
            <a:extLst>
              <a:ext uri="{FF2B5EF4-FFF2-40B4-BE49-F238E27FC236}">
                <a16:creationId xmlns:a16="http://schemas.microsoft.com/office/drawing/2014/main" id="{5C6DF37F-7E96-481A-924F-F8959106A38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0" r="11129"/>
          <a:stretch/>
        </p:blipFill>
        <p:spPr>
          <a:xfrm>
            <a:off x="3233303" y="3274045"/>
            <a:ext cx="2698347" cy="1902948"/>
          </a:xfrm>
          <a:prstGeom prst="rect">
            <a:avLst/>
          </a:prstGeom>
        </p:spPr>
      </p:pic>
      <p:sp>
        <p:nvSpPr>
          <p:cNvPr id="25" name="15 CuadroTexto">
            <a:extLst>
              <a:ext uri="{FF2B5EF4-FFF2-40B4-BE49-F238E27FC236}">
                <a16:creationId xmlns:a16="http://schemas.microsoft.com/office/drawing/2014/main" id="{55540277-F94C-4C9E-AB4D-8EC12420457F}"/>
              </a:ext>
            </a:extLst>
          </p:cNvPr>
          <p:cNvSpPr txBox="1"/>
          <p:nvPr/>
        </p:nvSpPr>
        <p:spPr>
          <a:xfrm>
            <a:off x="3559272" y="5225909"/>
            <a:ext cx="2351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b="1" dirty="0"/>
              <a:t>CLARIFICANTE </a:t>
            </a:r>
          </a:p>
          <a:p>
            <a:pPr algn="ctr"/>
            <a:r>
              <a:rPr lang="es-CL" b="1" dirty="0"/>
              <a:t>(CASEÍNA, ALBÚMINA)</a:t>
            </a:r>
          </a:p>
        </p:txBody>
      </p:sp>
      <p:pic>
        <p:nvPicPr>
          <p:cNvPr id="12" name="Imagen 11" descr="Imagen que contiene comida&#10;&#10;Descripción generada automáticamente">
            <a:extLst>
              <a:ext uri="{FF2B5EF4-FFF2-40B4-BE49-F238E27FC236}">
                <a16:creationId xmlns:a16="http://schemas.microsoft.com/office/drawing/2014/main" id="{D66C6147-3115-470A-84B6-9BA74C9B182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2" r="6336"/>
          <a:stretch/>
        </p:blipFill>
        <p:spPr>
          <a:xfrm>
            <a:off x="6404256" y="2325225"/>
            <a:ext cx="2636068" cy="2003685"/>
          </a:xfrm>
          <a:prstGeom prst="rect">
            <a:avLst/>
          </a:prstGeom>
        </p:spPr>
      </p:pic>
      <p:sp>
        <p:nvSpPr>
          <p:cNvPr id="26" name="29 CuadroTexto">
            <a:extLst>
              <a:ext uri="{FF2B5EF4-FFF2-40B4-BE49-F238E27FC236}">
                <a16:creationId xmlns:a16="http://schemas.microsoft.com/office/drawing/2014/main" id="{E35E7E2C-3514-41EB-AC08-AFD2377D9B34}"/>
              </a:ext>
            </a:extLst>
          </p:cNvPr>
          <p:cNvSpPr txBox="1"/>
          <p:nvPr/>
        </p:nvSpPr>
        <p:spPr>
          <a:xfrm>
            <a:off x="5850101" y="4381632"/>
            <a:ext cx="3744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HONGOS Y LEVADURAS </a:t>
            </a:r>
          </a:p>
          <a:p>
            <a:pPr algn="ctr"/>
            <a:r>
              <a:rPr lang="es-CL" b="1" dirty="0"/>
              <a:t>EN CORCHO</a:t>
            </a:r>
          </a:p>
        </p:txBody>
      </p:sp>
    </p:spTree>
    <p:extLst>
      <p:ext uri="{BB962C8B-B14F-4D97-AF65-F5344CB8AC3E}">
        <p14:creationId xmlns:p14="http://schemas.microsoft.com/office/powerpoint/2010/main" val="1007768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92</Words>
  <Application>Microsoft Office PowerPoint</Application>
  <PresentationFormat>Presentación en pantalla (4:3)</PresentationFormat>
  <Paragraphs>37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Wingdings 3</vt:lpstr>
      <vt:lpstr>Tema de Office</vt:lpstr>
      <vt:lpstr>Taller 3 </vt:lpstr>
      <vt:lpstr>Taller 3 </vt:lpstr>
      <vt:lpstr>Clasificación de peligros</vt:lpstr>
      <vt:lpstr>Taller 3 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set de peligros  tarjetas Biológico, Químicos y Físicos</dc:title>
  <dc:creator>Magdalena Jiménez</dc:creator>
  <cp:lastModifiedBy>Veronica Cesped</cp:lastModifiedBy>
  <cp:revision>12</cp:revision>
  <cp:lastPrinted>2019-06-11T16:19:30Z</cp:lastPrinted>
  <dcterms:created xsi:type="dcterms:W3CDTF">2018-05-14T23:58:58Z</dcterms:created>
  <dcterms:modified xsi:type="dcterms:W3CDTF">2020-10-02T08:48:05Z</dcterms:modified>
</cp:coreProperties>
</file>