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329" r:id="rId5"/>
    <p:sldId id="3331" r:id="rId6"/>
    <p:sldId id="3366" r:id="rId7"/>
    <p:sldId id="3365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" initials="VCJ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D92"/>
    <a:srgbClr val="56BB2B"/>
    <a:srgbClr val="00A4A0"/>
    <a:srgbClr val="802B79"/>
    <a:srgbClr val="43BAB8"/>
    <a:srgbClr val="66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5699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163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485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DISEÑO\Desktop\TRABAJOS 360\Concha y Toro\nuevo FORMATO\Logo (Transparente) (1).png"/>
          <p:cNvPicPr>
            <a:picLocks noChangeAspect="1" noChangeArrowheads="1"/>
          </p:cNvPicPr>
          <p:nvPr userDrawn="1"/>
        </p:nvPicPr>
        <p:blipFill>
          <a:blip r:embed="rId2" cstate="print"/>
          <a:srcRect l="5381" r="8528"/>
          <a:stretch>
            <a:fillRect/>
          </a:stretch>
        </p:blipFill>
        <p:spPr bwMode="auto">
          <a:xfrm>
            <a:off x="2051720" y="0"/>
            <a:ext cx="2304256" cy="2328862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 userDrawn="1"/>
        </p:nvSpPr>
        <p:spPr>
          <a:xfrm>
            <a:off x="0" y="4077072"/>
            <a:ext cx="9144000" cy="1152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Rectángulo"/>
          <p:cNvSpPr/>
          <p:nvPr userDrawn="1"/>
        </p:nvSpPr>
        <p:spPr>
          <a:xfrm>
            <a:off x="35496" y="40159"/>
            <a:ext cx="936104" cy="864096"/>
          </a:xfrm>
          <a:prstGeom prst="rect">
            <a:avLst/>
          </a:prstGeom>
          <a:solidFill>
            <a:srgbClr val="802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Rectángulo"/>
          <p:cNvSpPr/>
          <p:nvPr userDrawn="1"/>
        </p:nvSpPr>
        <p:spPr>
          <a:xfrm>
            <a:off x="1043608" y="40159"/>
            <a:ext cx="936104" cy="864096"/>
          </a:xfrm>
          <a:prstGeom prst="rect">
            <a:avLst/>
          </a:prstGeom>
          <a:solidFill>
            <a:srgbClr val="56B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Rectángulo"/>
          <p:cNvSpPr/>
          <p:nvPr userDrawn="1"/>
        </p:nvSpPr>
        <p:spPr>
          <a:xfrm>
            <a:off x="1187624" y="980728"/>
            <a:ext cx="792088" cy="504056"/>
          </a:xfrm>
          <a:prstGeom prst="rect">
            <a:avLst/>
          </a:prstGeom>
          <a:solidFill>
            <a:srgbClr val="9B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Rectángulo"/>
          <p:cNvSpPr/>
          <p:nvPr userDrawn="1"/>
        </p:nvSpPr>
        <p:spPr>
          <a:xfrm>
            <a:off x="467544" y="980728"/>
            <a:ext cx="648072" cy="504056"/>
          </a:xfrm>
          <a:prstGeom prst="rect">
            <a:avLst/>
          </a:prstGeom>
          <a:solidFill>
            <a:srgbClr val="00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Rectángulo"/>
          <p:cNvSpPr/>
          <p:nvPr userDrawn="1"/>
        </p:nvSpPr>
        <p:spPr>
          <a:xfrm>
            <a:off x="35496" y="980728"/>
            <a:ext cx="360040" cy="504056"/>
          </a:xfrm>
          <a:prstGeom prst="rect">
            <a:avLst/>
          </a:prstGeom>
          <a:solidFill>
            <a:srgbClr val="98C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8" name="Picture 5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802B7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76705" y="5301208"/>
            <a:ext cx="2606735" cy="15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180" y="2501432"/>
            <a:ext cx="1857600" cy="15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 t="1023"/>
          <a:stretch>
            <a:fillRect/>
          </a:stretch>
        </p:blipFill>
        <p:spPr bwMode="auto">
          <a:xfrm>
            <a:off x="7154292" y="2348880"/>
            <a:ext cx="19548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rgbClr val="98CE74">
                <a:tint val="45000"/>
                <a:satMod val="400000"/>
              </a:srgbClr>
            </a:duotone>
          </a:blip>
          <a:srcRect l="-914"/>
          <a:stretch>
            <a:fillRect/>
          </a:stretch>
        </p:blipFill>
        <p:spPr bwMode="auto">
          <a:xfrm>
            <a:off x="2049645" y="2256817"/>
            <a:ext cx="2325315" cy="174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prstClr val="black"/>
              <a:srgbClr val="00A4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154292" y="40158"/>
            <a:ext cx="1954800" cy="144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0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prstClr val="black"/>
              <a:srgbClr val="802B7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496" y="1556792"/>
            <a:ext cx="19229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1"/>
          <p:cNvPicPr>
            <a:picLocks noChangeAspect="1" noChangeArrowheads="1"/>
          </p:cNvPicPr>
          <p:nvPr userDrawn="1"/>
        </p:nvPicPr>
        <p:blipFill>
          <a:blip r:embed="rId9" cstate="print">
            <a:duotone>
              <a:prstClr val="black"/>
              <a:srgbClr val="98CE74">
                <a:tint val="45000"/>
                <a:satMod val="400000"/>
              </a:srgbClr>
            </a:duotone>
          </a:blip>
          <a:srcRect b="13117"/>
          <a:stretch>
            <a:fillRect/>
          </a:stretch>
        </p:blipFill>
        <p:spPr bwMode="auto">
          <a:xfrm>
            <a:off x="4466405" y="44624"/>
            <a:ext cx="185737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2"/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prstClr val="black"/>
              <a:srgbClr val="43BAB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496" y="5301208"/>
            <a:ext cx="13319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3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35663" y="5301208"/>
            <a:ext cx="1673429" cy="15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46 Rectángulo"/>
          <p:cNvSpPr/>
          <p:nvPr userDrawn="1"/>
        </p:nvSpPr>
        <p:spPr>
          <a:xfrm>
            <a:off x="7154292" y="1556792"/>
            <a:ext cx="1954800" cy="720080"/>
          </a:xfrm>
          <a:prstGeom prst="rect">
            <a:avLst/>
          </a:prstGeom>
          <a:solidFill>
            <a:srgbClr val="43B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8" name="Picture 3" descr="C:\Users\DISEÑO\Desktop\TRABAJOS 360\Concha y Toro\nuevo FORMATO\Viña Concha y Toro-03 Transparente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151" y="6061904"/>
            <a:ext cx="3385169" cy="967496"/>
          </a:xfrm>
          <a:prstGeom prst="rect">
            <a:avLst/>
          </a:prstGeom>
          <a:noFill/>
        </p:spPr>
      </p:pic>
      <p:sp>
        <p:nvSpPr>
          <p:cNvPr id="49" name="48 Rectángulo"/>
          <p:cNvSpPr/>
          <p:nvPr userDrawn="1"/>
        </p:nvSpPr>
        <p:spPr>
          <a:xfrm>
            <a:off x="6415000" y="44624"/>
            <a:ext cx="648072" cy="548680"/>
          </a:xfrm>
          <a:prstGeom prst="rect">
            <a:avLst/>
          </a:prstGeom>
          <a:solidFill>
            <a:srgbClr val="9B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49 Rectángulo"/>
          <p:cNvSpPr/>
          <p:nvPr userDrawn="1"/>
        </p:nvSpPr>
        <p:spPr>
          <a:xfrm>
            <a:off x="6415000" y="692696"/>
            <a:ext cx="648072" cy="1584176"/>
          </a:xfrm>
          <a:prstGeom prst="rect">
            <a:avLst/>
          </a:prstGeom>
          <a:solidFill>
            <a:srgbClr val="98C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50 Rectángulo"/>
          <p:cNvSpPr/>
          <p:nvPr userDrawn="1"/>
        </p:nvSpPr>
        <p:spPr>
          <a:xfrm>
            <a:off x="6415000" y="2348880"/>
            <a:ext cx="648072" cy="1656184"/>
          </a:xfrm>
          <a:prstGeom prst="rect">
            <a:avLst/>
          </a:prstGeom>
          <a:solidFill>
            <a:srgbClr val="56B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51 Rectángulo"/>
          <p:cNvSpPr/>
          <p:nvPr userDrawn="1"/>
        </p:nvSpPr>
        <p:spPr>
          <a:xfrm>
            <a:off x="4192736" y="5301208"/>
            <a:ext cx="1728192" cy="936104"/>
          </a:xfrm>
          <a:prstGeom prst="rect">
            <a:avLst/>
          </a:prstGeom>
          <a:solidFill>
            <a:srgbClr val="56B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52 Rectángulo"/>
          <p:cNvSpPr/>
          <p:nvPr userDrawn="1"/>
        </p:nvSpPr>
        <p:spPr>
          <a:xfrm>
            <a:off x="6030224" y="5301208"/>
            <a:ext cx="1296144" cy="936104"/>
          </a:xfrm>
          <a:prstGeom prst="rect">
            <a:avLst/>
          </a:prstGeom>
          <a:solidFill>
            <a:srgbClr val="802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31 Título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láminas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4712" cy="1308100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 userDrawn="1"/>
        </p:nvCxnSpPr>
        <p:spPr>
          <a:xfrm>
            <a:off x="9016004" y="0"/>
            <a:ext cx="0" cy="68580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-104179" y="6597352"/>
            <a:ext cx="924817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125760"/>
            <a:ext cx="6624736" cy="1070992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CLIC PARA MODIFICAR</a:t>
            </a:r>
            <a:endParaRPr lang="es-CL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0"/>
          </p:nvPr>
        </p:nvSpPr>
        <p:spPr>
          <a:xfrm>
            <a:off x="250825" y="1628775"/>
            <a:ext cx="8569325" cy="4824413"/>
          </a:xfrm>
        </p:spPr>
        <p:txBody>
          <a:bodyPr/>
          <a:lstStyle>
            <a:lvl1pPr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SzPct val="90000"/>
              <a:buFont typeface="Wingdings 3" pitchFamily="18" charset="2"/>
              <a:buChar char="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pic>
        <p:nvPicPr>
          <p:cNvPr id="17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276" y="290552"/>
            <a:ext cx="1991212" cy="806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02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 bwMode="auto">
          <a:xfrm>
            <a:off x="457200" y="2204864"/>
            <a:ext cx="82296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cxnSp>
        <p:nvCxnSpPr>
          <p:cNvPr id="4" name="3 Conector recto"/>
          <p:cNvCxnSpPr/>
          <p:nvPr userDrawn="1"/>
        </p:nvCxnSpPr>
        <p:spPr>
          <a:xfrm>
            <a:off x="257580" y="1268760"/>
            <a:ext cx="7704856" cy="0"/>
          </a:xfrm>
          <a:prstGeom prst="line">
            <a:avLst/>
          </a:prstGeom>
          <a:ln w="38100" cap="rnd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 descr="360 Alimentaria sin grado.pn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7236296" y="332656"/>
            <a:ext cx="1584176" cy="7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láminas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4712" cy="119675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sp>
        <p:nvSpPr>
          <p:cNvPr id="13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6624736" cy="107099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CLIC PARA MODIFICAR</a:t>
            </a:r>
            <a:br>
              <a:rPr lang="es-ES" dirty="0"/>
            </a:br>
            <a:r>
              <a:rPr lang="es-ES" dirty="0"/>
              <a:t>EL TITULO</a:t>
            </a:r>
            <a:endParaRPr lang="es-CL" dirty="0"/>
          </a:p>
        </p:txBody>
      </p:sp>
      <p:pic>
        <p:nvPicPr>
          <p:cNvPr id="17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276" y="188640"/>
            <a:ext cx="1991212" cy="80680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 userDrawn="1"/>
        </p:nvSpPr>
        <p:spPr>
          <a:xfrm>
            <a:off x="0" y="1268760"/>
            <a:ext cx="395536" cy="144016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468512" y="1268768"/>
            <a:ext cx="8712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75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01.PRESENTA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ISEÑO\Desktop\nuevo logo\imagenes para presentaciones\presentación_oreja mano.jpg"/>
          <p:cNvPicPr>
            <a:picLocks noChangeAspect="1" noChangeArrowheads="1"/>
          </p:cNvPicPr>
          <p:nvPr userDrawn="1"/>
        </p:nvPicPr>
        <p:blipFill>
          <a:blip r:embed="rId2" cstate="print"/>
          <a:srcRect l="14806"/>
          <a:stretch>
            <a:fillRect/>
          </a:stretch>
        </p:blipFill>
        <p:spPr bwMode="auto">
          <a:xfrm>
            <a:off x="0" y="1340768"/>
            <a:ext cx="5220033" cy="5517232"/>
          </a:xfrm>
          <a:prstGeom prst="rect">
            <a:avLst/>
          </a:prstGeom>
          <a:noFill/>
        </p:spPr>
      </p:pic>
      <p:sp>
        <p:nvSpPr>
          <p:cNvPr id="10" name="9 Rectángulo redondeado"/>
          <p:cNvSpPr/>
          <p:nvPr userDrawn="1"/>
        </p:nvSpPr>
        <p:spPr>
          <a:xfrm>
            <a:off x="4932040" y="1844824"/>
            <a:ext cx="3960440" cy="3096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Nombre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Cargo/función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Tiempo de trabajo/experiencia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Algo personal o hobby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Un sueño a lograr</a:t>
            </a:r>
          </a:p>
        </p:txBody>
      </p:sp>
      <p:pic>
        <p:nvPicPr>
          <p:cNvPr id="11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24712" cy="1196752"/>
          </a:xfrm>
          <a:prstGeom prst="rect">
            <a:avLst/>
          </a:prstGeom>
          <a:noFill/>
        </p:spPr>
      </p:pic>
      <p:sp>
        <p:nvSpPr>
          <p:cNvPr id="12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6624736" cy="107099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PRESENTACIÓN</a:t>
            </a:r>
            <a:endParaRPr lang="es-CL" dirty="0"/>
          </a:p>
        </p:txBody>
      </p:sp>
      <p:pic>
        <p:nvPicPr>
          <p:cNvPr id="14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276" y="188640"/>
            <a:ext cx="1991212" cy="806808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0" y="1268760"/>
            <a:ext cx="395536" cy="144016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Rectángulo"/>
          <p:cNvSpPr/>
          <p:nvPr userDrawn="1"/>
        </p:nvSpPr>
        <p:spPr>
          <a:xfrm>
            <a:off x="468512" y="1268768"/>
            <a:ext cx="8712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75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.04.EXPECTATI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n relacionad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33042"/>
            <a:ext cx="6588224" cy="3104070"/>
          </a:xfrm>
          <a:prstGeom prst="rect">
            <a:avLst/>
          </a:prstGeom>
          <a:noFill/>
        </p:spPr>
      </p:pic>
      <p:sp>
        <p:nvSpPr>
          <p:cNvPr id="14" name="13 Rectángulo redondeado"/>
          <p:cNvSpPr/>
          <p:nvPr userDrawn="1"/>
        </p:nvSpPr>
        <p:spPr>
          <a:xfrm>
            <a:off x="323528" y="4437112"/>
            <a:ext cx="8352928" cy="20162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Escriba lo que espera aprender en este curso de 8 horas:</a:t>
            </a:r>
          </a:p>
          <a:p>
            <a:pPr>
              <a:defRPr/>
            </a:pPr>
            <a:endParaRPr lang="es-ES" altLang="es-CL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En 1 tarjeta blanca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 plumón de color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 letra grande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ES" altLang="es-C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En  una frase</a:t>
            </a:r>
          </a:p>
        </p:txBody>
      </p:sp>
      <p:pic>
        <p:nvPicPr>
          <p:cNvPr id="10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24712" cy="1196752"/>
          </a:xfrm>
          <a:prstGeom prst="rect">
            <a:avLst/>
          </a:prstGeom>
          <a:noFill/>
        </p:spPr>
      </p:pic>
      <p:sp>
        <p:nvSpPr>
          <p:cNvPr id="11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6624736" cy="107099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EXPECTATIVA</a:t>
            </a:r>
            <a:endParaRPr lang="es-CL" dirty="0"/>
          </a:p>
        </p:txBody>
      </p:sp>
      <p:pic>
        <p:nvPicPr>
          <p:cNvPr id="15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276" y="188640"/>
            <a:ext cx="1991212" cy="806808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 userDrawn="1"/>
        </p:nvSpPr>
        <p:spPr>
          <a:xfrm>
            <a:off x="0" y="1268760"/>
            <a:ext cx="395536" cy="144016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 userDrawn="1"/>
        </p:nvSpPr>
        <p:spPr>
          <a:xfrm>
            <a:off x="468512" y="1268768"/>
            <a:ext cx="8712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2015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.03.ENCUE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ISEÑO\Desktop\nuevo logo\FORMATO PRESENTACIONES 360 GMS\encuesta03.jpg"/>
          <p:cNvPicPr>
            <a:picLocks noChangeAspect="1" noChangeArrowheads="1"/>
          </p:cNvPicPr>
          <p:nvPr userDrawn="1"/>
        </p:nvPicPr>
        <p:blipFill>
          <a:blip r:embed="rId2" cstate="print"/>
          <a:srcRect b="7714"/>
          <a:stretch>
            <a:fillRect/>
          </a:stretch>
        </p:blipFill>
        <p:spPr bwMode="auto">
          <a:xfrm>
            <a:off x="-36512" y="1382348"/>
            <a:ext cx="8856985" cy="5431028"/>
          </a:xfrm>
          <a:prstGeom prst="rect">
            <a:avLst/>
          </a:prstGeom>
          <a:noFill/>
        </p:spPr>
      </p:pic>
      <p:pic>
        <p:nvPicPr>
          <p:cNvPr id="10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24712" cy="1196752"/>
          </a:xfrm>
          <a:prstGeom prst="rect">
            <a:avLst/>
          </a:prstGeom>
          <a:noFill/>
        </p:spPr>
      </p:pic>
      <p:sp>
        <p:nvSpPr>
          <p:cNvPr id="11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6624736" cy="107099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CLIC PARA MODIFICAR</a:t>
            </a:r>
            <a:br>
              <a:rPr lang="es-ES" dirty="0"/>
            </a:br>
            <a:r>
              <a:rPr lang="es-ES" dirty="0"/>
              <a:t>EL TITULO</a:t>
            </a:r>
            <a:endParaRPr lang="es-CL" dirty="0"/>
          </a:p>
        </p:txBody>
      </p:sp>
      <p:pic>
        <p:nvPicPr>
          <p:cNvPr id="12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276" y="188640"/>
            <a:ext cx="1991212" cy="806808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 userDrawn="1"/>
        </p:nvSpPr>
        <p:spPr>
          <a:xfrm>
            <a:off x="0" y="1268760"/>
            <a:ext cx="395536" cy="144016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 userDrawn="1"/>
        </p:nvSpPr>
        <p:spPr>
          <a:xfrm>
            <a:off x="468512" y="1268768"/>
            <a:ext cx="8712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53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.01.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n relacionada"/>
          <p:cNvPicPr>
            <a:picLocks noChangeAspect="1" noChangeArrowheads="1"/>
          </p:cNvPicPr>
          <p:nvPr userDrawn="1"/>
        </p:nvPicPr>
        <p:blipFill>
          <a:blip r:embed="rId2" cstate="print"/>
          <a:srcRect l="3333" r="2748"/>
          <a:stretch>
            <a:fillRect/>
          </a:stretch>
        </p:blipFill>
        <p:spPr bwMode="auto">
          <a:xfrm>
            <a:off x="0" y="1268760"/>
            <a:ext cx="9144000" cy="5469876"/>
          </a:xfrm>
          <a:prstGeom prst="rect">
            <a:avLst/>
          </a:prstGeom>
          <a:noFill/>
        </p:spPr>
      </p:pic>
      <p:sp>
        <p:nvSpPr>
          <p:cNvPr id="11" name="10 Rectángulo redondeado"/>
          <p:cNvSpPr/>
          <p:nvPr userDrawn="1"/>
        </p:nvSpPr>
        <p:spPr>
          <a:xfrm>
            <a:off x="4499992" y="1508462"/>
            <a:ext cx="4392488" cy="4896544"/>
          </a:xfrm>
          <a:prstGeom prst="roundRect">
            <a:avLst/>
          </a:prstGeom>
          <a:solidFill>
            <a:srgbClr val="F2F2F2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s-ES" altLang="es-CL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13 Marcador de contenido"/>
          <p:cNvSpPr>
            <a:spLocks noGrp="1"/>
          </p:cNvSpPr>
          <p:nvPr>
            <p:ph sz="quarter" idx="10"/>
          </p:nvPr>
        </p:nvSpPr>
        <p:spPr>
          <a:xfrm>
            <a:off x="4644008" y="1844699"/>
            <a:ext cx="4104456" cy="4392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12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24712" cy="1196752"/>
          </a:xfrm>
          <a:prstGeom prst="rect">
            <a:avLst/>
          </a:prstGeom>
          <a:noFill/>
        </p:spPr>
      </p:pic>
      <p:sp>
        <p:nvSpPr>
          <p:cNvPr id="14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6624736" cy="107099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OBJETIVO</a:t>
            </a:r>
            <a:endParaRPr lang="es-CL" dirty="0"/>
          </a:p>
        </p:txBody>
      </p:sp>
      <p:pic>
        <p:nvPicPr>
          <p:cNvPr id="15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276" y="188640"/>
            <a:ext cx="1991212" cy="806808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 userDrawn="1"/>
        </p:nvSpPr>
        <p:spPr>
          <a:xfrm>
            <a:off x="0" y="1268760"/>
            <a:ext cx="395536" cy="144016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 userDrawn="1"/>
        </p:nvSpPr>
        <p:spPr>
          <a:xfrm>
            <a:off x="468512" y="1268768"/>
            <a:ext cx="8712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458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.02.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ISEÑO\Desktop\nuevo logo\FORMATO PRESENTACIONES 360 GMS\muchas gracias_02.jpg"/>
          <p:cNvPicPr>
            <a:picLocks noChangeAspect="1" noChangeArrowheads="1"/>
          </p:cNvPicPr>
          <p:nvPr userDrawn="1"/>
        </p:nvPicPr>
        <p:blipFill>
          <a:blip r:embed="rId2" cstate="print"/>
          <a:srcRect l="397" b="9270"/>
          <a:stretch>
            <a:fillRect/>
          </a:stretch>
        </p:blipFill>
        <p:spPr bwMode="auto">
          <a:xfrm>
            <a:off x="0" y="1296144"/>
            <a:ext cx="9151468" cy="5561856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 userDrawn="1"/>
        </p:nvSpPr>
        <p:spPr>
          <a:xfrm>
            <a:off x="0" y="30689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CL" altLang="es-CL" sz="3200" b="1" i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AHORA LOS INVITAMOS A APLICAR LO APRENDIDO </a:t>
            </a:r>
          </a:p>
        </p:txBody>
      </p:sp>
      <p:pic>
        <p:nvPicPr>
          <p:cNvPr id="11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24712" cy="1196752"/>
          </a:xfrm>
          <a:prstGeom prst="rect">
            <a:avLst/>
          </a:prstGeom>
          <a:noFill/>
        </p:spPr>
      </p:pic>
      <p:sp>
        <p:nvSpPr>
          <p:cNvPr id="13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6624736" cy="107099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CLIC PARA MODIFICAR</a:t>
            </a:r>
            <a:br>
              <a:rPr lang="es-ES" dirty="0"/>
            </a:br>
            <a:r>
              <a:rPr lang="es-ES" dirty="0"/>
              <a:t>EL TITULO</a:t>
            </a:r>
            <a:endParaRPr lang="es-CL" dirty="0"/>
          </a:p>
        </p:txBody>
      </p:sp>
      <p:pic>
        <p:nvPicPr>
          <p:cNvPr id="14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276" y="188640"/>
            <a:ext cx="1991212" cy="806808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s-CL" sz="1800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 userDrawn="1"/>
        </p:nvSpPr>
        <p:spPr>
          <a:xfrm>
            <a:off x="0" y="1268760"/>
            <a:ext cx="395536" cy="144016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Rectángulo"/>
          <p:cNvSpPr/>
          <p:nvPr userDrawn="1"/>
        </p:nvSpPr>
        <p:spPr>
          <a:xfrm>
            <a:off x="468512" y="1268768"/>
            <a:ext cx="8712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793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flipH="1">
            <a:off x="2683688" y="1052736"/>
            <a:ext cx="2340133" cy="180000"/>
          </a:xfrm>
          <a:prstGeom prst="rect">
            <a:avLst/>
          </a:prstGeom>
          <a:solidFill>
            <a:srgbClr val="00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 userDrawn="1"/>
        </p:nvSpPr>
        <p:spPr>
          <a:xfrm flipH="1">
            <a:off x="-6940" y="1052736"/>
            <a:ext cx="978540" cy="180000"/>
          </a:xfrm>
          <a:prstGeom prst="rect">
            <a:avLst/>
          </a:prstGeom>
          <a:solidFill>
            <a:srgbClr val="9B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 userDrawn="1"/>
        </p:nvSpPr>
        <p:spPr>
          <a:xfrm flipH="1">
            <a:off x="1019451" y="1052736"/>
            <a:ext cx="1616386" cy="180000"/>
          </a:xfrm>
          <a:prstGeom prst="rect">
            <a:avLst/>
          </a:prstGeom>
          <a:solidFill>
            <a:srgbClr val="43B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0" y="6741384"/>
            <a:ext cx="9144000" cy="144000"/>
          </a:xfrm>
          <a:prstGeom prst="rect">
            <a:avLst/>
          </a:prstGeom>
          <a:solidFill>
            <a:srgbClr val="802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 flipH="1">
            <a:off x="5071672" y="1052736"/>
            <a:ext cx="2538282" cy="180000"/>
          </a:xfrm>
          <a:prstGeom prst="rect">
            <a:avLst/>
          </a:prstGeom>
          <a:solidFill>
            <a:srgbClr val="98C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 userDrawn="1"/>
        </p:nvSpPr>
        <p:spPr>
          <a:xfrm flipH="1">
            <a:off x="7657804" y="1052736"/>
            <a:ext cx="1486196" cy="180000"/>
          </a:xfrm>
          <a:prstGeom prst="rect">
            <a:avLst/>
          </a:prstGeom>
          <a:solidFill>
            <a:srgbClr val="56B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Título"/>
          <p:cNvSpPr>
            <a:spLocks noGrp="1"/>
          </p:cNvSpPr>
          <p:nvPr>
            <p:ph type="title" hasCustomPrompt="1"/>
          </p:nvPr>
        </p:nvSpPr>
        <p:spPr>
          <a:xfrm>
            <a:off x="86816" y="44624"/>
            <a:ext cx="6933456" cy="1143000"/>
          </a:xfrm>
          <a:prstGeom prst="rect">
            <a:avLst/>
          </a:prstGeom>
        </p:spPr>
        <p:txBody>
          <a:bodyPr anchor="ctr"/>
          <a:lstStyle>
            <a:lvl1pPr algn="l">
              <a:defRPr sz="3200" baseline="0"/>
            </a:lvl1pPr>
          </a:lstStyle>
          <a:p>
            <a:r>
              <a:rPr lang="es-ES" dirty="0"/>
              <a:t>Haga clic para agregar título</a:t>
            </a:r>
            <a:endParaRPr lang="es-CL" dirty="0"/>
          </a:p>
        </p:txBody>
      </p:sp>
      <p:pic>
        <p:nvPicPr>
          <p:cNvPr id="14" name="Picture 3" descr="C:\Users\DISEÑO\Desktop\TRABAJOS 360\Concha y Toro\nuevo FORMATO\Viña Concha y Toro-03 Transparente.png">
            <a:extLst>
              <a:ext uri="{FF2B5EF4-FFF2-40B4-BE49-F238E27FC236}">
                <a16:creationId xmlns:a16="http://schemas.microsoft.com/office/drawing/2014/main" id="{4798251C-5660-44D3-8B1F-FA27958850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504" y="744038"/>
            <a:ext cx="1584000" cy="452714"/>
          </a:xfrm>
          <a:prstGeom prst="rect">
            <a:avLst/>
          </a:prstGeom>
          <a:noFill/>
        </p:spPr>
      </p:pic>
      <p:pic>
        <p:nvPicPr>
          <p:cNvPr id="15" name="Picture 2" descr="C:\Users\DISEÑO\Desktop\TRABAJOS 360\Concha y Toro\nuevo FORMATO\Logo (Transparente) (1).png">
            <a:extLst>
              <a:ext uri="{FF2B5EF4-FFF2-40B4-BE49-F238E27FC236}">
                <a16:creationId xmlns:a16="http://schemas.microsoft.com/office/drawing/2014/main" id="{8DC29EF8-2421-4BA2-AB4C-269C0D44F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5381" r="8528"/>
          <a:stretch>
            <a:fillRect/>
          </a:stretch>
        </p:blipFill>
        <p:spPr bwMode="auto">
          <a:xfrm>
            <a:off x="8172400" y="-27384"/>
            <a:ext cx="899119" cy="9087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láminas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ISEÑO\Desktop\nuevo logo\imagenes para presentaciones\Untitled-1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4712" cy="119675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 userDrawn="1"/>
        </p:nvSpPr>
        <p:spPr>
          <a:xfrm>
            <a:off x="0" y="6696744"/>
            <a:ext cx="9144000" cy="161256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12 Título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6624736" cy="107099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/>
              <a:t>CLIC PARA MODIFICAR</a:t>
            </a:r>
            <a:br>
              <a:rPr lang="es-ES" dirty="0"/>
            </a:br>
            <a:r>
              <a:rPr lang="es-ES" dirty="0"/>
              <a:t>EL TITULO</a:t>
            </a:r>
            <a:endParaRPr lang="es-CL" dirty="0"/>
          </a:p>
        </p:txBody>
      </p:sp>
      <p:pic>
        <p:nvPicPr>
          <p:cNvPr id="17" name="Picture 8" descr="C:\Users\DISEÑO\Desktop\nuevo logo\logo nuev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277" y="188640"/>
            <a:ext cx="1991212" cy="80680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 userDrawn="1"/>
        </p:nvSpPr>
        <p:spPr>
          <a:xfrm>
            <a:off x="4" y="1268760"/>
            <a:ext cx="395536" cy="144016"/>
          </a:xfrm>
          <a:prstGeom prst="rect">
            <a:avLst/>
          </a:prstGeom>
          <a:solidFill>
            <a:srgbClr val="F96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468512" y="1268768"/>
            <a:ext cx="8712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2996952"/>
            <a:ext cx="5868144" cy="1008112"/>
          </a:xfrm>
          <a:prstGeom prst="rect">
            <a:avLst/>
          </a:prstGeom>
          <a:solidFill>
            <a:srgbClr val="802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 userDrawn="1"/>
        </p:nvSpPr>
        <p:spPr>
          <a:xfrm>
            <a:off x="0" y="4077072"/>
            <a:ext cx="9144000" cy="2780928"/>
          </a:xfrm>
          <a:prstGeom prst="rect">
            <a:avLst/>
          </a:prstGeom>
          <a:solidFill>
            <a:srgbClr val="43B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3 Título"/>
          <p:cNvSpPr>
            <a:spLocks noGrp="1"/>
          </p:cNvSpPr>
          <p:nvPr>
            <p:ph type="title" hasCustomPrompt="1"/>
          </p:nvPr>
        </p:nvSpPr>
        <p:spPr>
          <a:xfrm>
            <a:off x="251520" y="3212976"/>
            <a:ext cx="5616624" cy="576064"/>
          </a:xfrm>
          <a:prstGeom prst="rect">
            <a:avLst/>
          </a:prstGeo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TALLER Nº</a:t>
            </a:r>
            <a:endParaRPr lang="es-CL" dirty="0"/>
          </a:p>
        </p:txBody>
      </p:sp>
      <p:sp>
        <p:nvSpPr>
          <p:cNvPr id="10" name="10 Marcador de texto"/>
          <p:cNvSpPr>
            <a:spLocks noGrp="1"/>
          </p:cNvSpPr>
          <p:nvPr>
            <p:ph type="body" sz="quarter" idx="10"/>
          </p:nvPr>
        </p:nvSpPr>
        <p:spPr>
          <a:xfrm>
            <a:off x="323528" y="4293096"/>
            <a:ext cx="8424936" cy="2232025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CL" dirty="0"/>
          </a:p>
        </p:txBody>
      </p:sp>
      <p:sp>
        <p:nvSpPr>
          <p:cNvPr id="11" name="10 Rectángulo"/>
          <p:cNvSpPr/>
          <p:nvPr userDrawn="1"/>
        </p:nvSpPr>
        <p:spPr>
          <a:xfrm>
            <a:off x="5940152" y="2996952"/>
            <a:ext cx="1728192" cy="576064"/>
          </a:xfrm>
          <a:prstGeom prst="rect">
            <a:avLst/>
          </a:prstGeom>
          <a:solidFill>
            <a:srgbClr val="802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 userDrawn="1"/>
        </p:nvSpPr>
        <p:spPr>
          <a:xfrm>
            <a:off x="7740352" y="2996952"/>
            <a:ext cx="1403648" cy="576064"/>
          </a:xfrm>
          <a:prstGeom prst="rect">
            <a:avLst/>
          </a:prstGeom>
          <a:solidFill>
            <a:srgbClr val="56B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 userDrawn="1"/>
        </p:nvSpPr>
        <p:spPr>
          <a:xfrm>
            <a:off x="8100392" y="3645064"/>
            <a:ext cx="1043608" cy="360000"/>
          </a:xfrm>
          <a:prstGeom prst="rect">
            <a:avLst/>
          </a:prstGeom>
          <a:solidFill>
            <a:srgbClr val="9B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Rectángulo"/>
          <p:cNvSpPr/>
          <p:nvPr userDrawn="1"/>
        </p:nvSpPr>
        <p:spPr>
          <a:xfrm>
            <a:off x="6732272" y="3645064"/>
            <a:ext cx="1296000" cy="360000"/>
          </a:xfrm>
          <a:prstGeom prst="rect">
            <a:avLst/>
          </a:prstGeom>
          <a:solidFill>
            <a:srgbClr val="00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Rectángulo"/>
          <p:cNvSpPr/>
          <p:nvPr userDrawn="1"/>
        </p:nvSpPr>
        <p:spPr>
          <a:xfrm>
            <a:off x="5940152" y="3645064"/>
            <a:ext cx="720000" cy="360000"/>
          </a:xfrm>
          <a:prstGeom prst="rect">
            <a:avLst/>
          </a:prstGeom>
          <a:solidFill>
            <a:srgbClr val="98C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3" descr="C:\Users\DISEÑO\Desktop\TRABAJOS 360\Concha y Toro\nuevo FORMATO\Viña Concha y Toro-03 Transparente.png">
            <a:extLst>
              <a:ext uri="{FF2B5EF4-FFF2-40B4-BE49-F238E27FC236}">
                <a16:creationId xmlns:a16="http://schemas.microsoft.com/office/drawing/2014/main" id="{4A69F90F-5157-451C-A234-647CCA3748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504" y="744038"/>
            <a:ext cx="1584000" cy="452714"/>
          </a:xfrm>
          <a:prstGeom prst="rect">
            <a:avLst/>
          </a:prstGeom>
          <a:noFill/>
        </p:spPr>
      </p:pic>
      <p:pic>
        <p:nvPicPr>
          <p:cNvPr id="17" name="Picture 2" descr="C:\Users\DISEÑO\Desktop\TRABAJOS 360\Concha y Toro\nuevo FORMATO\Logo (Transparente) (1).png">
            <a:extLst>
              <a:ext uri="{FF2B5EF4-FFF2-40B4-BE49-F238E27FC236}">
                <a16:creationId xmlns:a16="http://schemas.microsoft.com/office/drawing/2014/main" id="{8B1C1BD2-0418-42B8-B2F6-C78042A693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5381" r="8528"/>
          <a:stretch>
            <a:fillRect/>
          </a:stretch>
        </p:blipFill>
        <p:spPr bwMode="auto">
          <a:xfrm>
            <a:off x="8172400" y="-27384"/>
            <a:ext cx="899119" cy="9087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669D-197F-403B-8A03-A2A1F7C6CE6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Taller </a:t>
            </a:r>
            <a:r>
              <a:rPr lang="es-CL" dirty="0" smtClean="0"/>
              <a:t>2 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L" dirty="0"/>
              <a:t>Conozcamos nuestros sistemas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090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"/>
          <p:cNvSpPr/>
          <p:nvPr/>
        </p:nvSpPr>
        <p:spPr>
          <a:xfrm>
            <a:off x="251520" y="1484784"/>
            <a:ext cx="8640960" cy="3528392"/>
          </a:xfrm>
          <a:prstGeom prst="wedgeRectCallout">
            <a:avLst>
              <a:gd name="adj1" fmla="val -20491"/>
              <a:gd name="adj2" fmla="val -55792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rgbClr val="00A4A0"/>
              </a:buClr>
              <a:buFont typeface="+mj-lt"/>
              <a:buAutoNum type="arabicPeriod"/>
            </a:pPr>
            <a:r>
              <a:rPr lang="es-CL" sz="2400" dirty="0" smtClean="0">
                <a:solidFill>
                  <a:schemeClr val="tx1"/>
                </a:solidFill>
              </a:rPr>
              <a:t>Responder un </a:t>
            </a:r>
            <a:r>
              <a:rPr lang="es-CL" sz="2400" dirty="0" err="1" smtClean="0">
                <a:solidFill>
                  <a:schemeClr val="tx1"/>
                </a:solidFill>
              </a:rPr>
              <a:t>quiz</a:t>
            </a:r>
            <a:r>
              <a:rPr lang="es-CL" sz="2400" dirty="0" smtClean="0">
                <a:solidFill>
                  <a:schemeClr val="tx1"/>
                </a:solidFill>
              </a:rPr>
              <a:t> en www.kahoot.it</a:t>
            </a:r>
          </a:p>
          <a:p>
            <a:pPr marL="457200" indent="-457200">
              <a:buClr>
                <a:srgbClr val="00A4A0"/>
              </a:buClr>
              <a:buFont typeface="+mj-lt"/>
              <a:buAutoNum type="arabicPeriod"/>
            </a:pPr>
            <a:r>
              <a:rPr lang="es-CL" sz="2400" dirty="0" smtClean="0">
                <a:solidFill>
                  <a:schemeClr val="tx1"/>
                </a:solidFill>
              </a:rPr>
              <a:t>Ingresar </a:t>
            </a:r>
            <a:r>
              <a:rPr lang="es-CL" sz="2400" dirty="0" err="1" smtClean="0">
                <a:solidFill>
                  <a:schemeClr val="tx1"/>
                </a:solidFill>
              </a:rPr>
              <a:t>Game</a:t>
            </a:r>
            <a:r>
              <a:rPr lang="es-CL" sz="2400" dirty="0" smtClean="0">
                <a:solidFill>
                  <a:schemeClr val="tx1"/>
                </a:solidFill>
              </a:rPr>
              <a:t> PIN</a:t>
            </a:r>
          </a:p>
          <a:p>
            <a:pPr marL="457200" indent="-457200">
              <a:buClr>
                <a:srgbClr val="00A4A0"/>
              </a:buClr>
              <a:buFont typeface="+mj-lt"/>
              <a:buAutoNum type="arabicPeriod"/>
            </a:pPr>
            <a:r>
              <a:rPr lang="es-CL" sz="2400" dirty="0" smtClean="0">
                <a:solidFill>
                  <a:schemeClr val="tx1"/>
                </a:solidFill>
              </a:rPr>
              <a:t>Ingresar </a:t>
            </a:r>
            <a:r>
              <a:rPr lang="es-CL" sz="2400" dirty="0" err="1" smtClean="0">
                <a:solidFill>
                  <a:schemeClr val="tx1"/>
                </a:solidFill>
              </a:rPr>
              <a:t>nickname</a:t>
            </a:r>
            <a:endParaRPr lang="es-CL" sz="24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A4A0"/>
              </a:buClr>
              <a:buFont typeface="+mj-lt"/>
              <a:buAutoNum type="arabicPeriod"/>
            </a:pP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/>
              <a:t>Taller 2</a:t>
            </a:r>
          </a:p>
        </p:txBody>
      </p:sp>
    </p:spTree>
    <p:extLst>
      <p:ext uri="{BB962C8B-B14F-4D97-AF65-F5344CB8AC3E}">
        <p14:creationId xmlns:p14="http://schemas.microsoft.com/office/powerpoint/2010/main" val="1678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429000"/>
            <a:ext cx="3523538" cy="32564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98272"/>
            <a:ext cx="3528392" cy="32564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55576" y="36450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652120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3" y="1512626"/>
            <a:ext cx="8907886" cy="49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B3AFB7FEDAA94BB1D06C5BF5A55A6A" ma:contentTypeVersion="13" ma:contentTypeDescription="Crear nuevo documento." ma:contentTypeScope="" ma:versionID="b28cac978f668a8340419618cdc2f037">
  <xsd:schema xmlns:xsd="http://www.w3.org/2001/XMLSchema" xmlns:xs="http://www.w3.org/2001/XMLSchema" xmlns:p="http://schemas.microsoft.com/office/2006/metadata/properties" xmlns:ns2="d17f1edb-1ef6-4aba-850e-fb6385155906" xmlns:ns3="a3870379-a34e-4a2c-84cd-5ca44ce6e6e7" targetNamespace="http://schemas.microsoft.com/office/2006/metadata/properties" ma:root="true" ma:fieldsID="31e59084b9464e91a4fce30aa5910e1d" ns2:_="" ns3:_="">
    <xsd:import namespace="d17f1edb-1ef6-4aba-850e-fb6385155906"/>
    <xsd:import namespace="a3870379-a34e-4a2c-84cd-5ca44ce6e6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Fech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f1edb-1ef6-4aba-850e-fb6385155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echa" ma:index="20" nillable="true" ma:displayName="Fecha" ma:format="DateTime" ma:internalName="Fech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70379-a34e-4a2c-84cd-5ca44ce6e6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d17f1edb-1ef6-4aba-850e-fb6385155906" xsi:nil="true"/>
  </documentManagement>
</p:properties>
</file>

<file path=customXml/itemProps1.xml><?xml version="1.0" encoding="utf-8"?>
<ds:datastoreItem xmlns:ds="http://schemas.openxmlformats.org/officeDocument/2006/customXml" ds:itemID="{C4BB0A44-34A5-4A0D-80FF-995CB8A1D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7f1edb-1ef6-4aba-850e-fb6385155906"/>
    <ds:schemaRef ds:uri="a3870379-a34e-4a2c-84cd-5ca44ce6e6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DB52F-8D37-4989-87AE-3A3379138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F047A-B3A9-437F-84D2-DD25D09518AA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a3870379-a34e-4a2c-84cd-5ca44ce6e6e7"/>
    <ds:schemaRef ds:uri="http://schemas.microsoft.com/office/2006/metadata/properties"/>
    <ds:schemaRef ds:uri="http://purl.org/dc/dcmitype/"/>
    <ds:schemaRef ds:uri="d17f1edb-1ef6-4aba-850e-fb6385155906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12727</TotalTime>
  <Words>19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3</vt:lpstr>
      <vt:lpstr>Tema de Office</vt:lpstr>
      <vt:lpstr>Taller 2 </vt:lpstr>
      <vt:lpstr>Taller 2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Victor</dc:creator>
  <cp:lastModifiedBy>Veronica Cesped</cp:lastModifiedBy>
  <cp:revision>210</cp:revision>
  <dcterms:created xsi:type="dcterms:W3CDTF">2018-05-02T12:48:22Z</dcterms:created>
  <dcterms:modified xsi:type="dcterms:W3CDTF">2020-10-02T06:57:00Z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0x010100A0B3AFB7FEDAA94BB1D06C5BF5A55A6A</vt:lpwstr>
  </property>
</Properties>
</file>